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6" r:id="rId2"/>
    <p:sldId id="299" r:id="rId3"/>
    <p:sldId id="283" r:id="rId4"/>
    <p:sldId id="273" r:id="rId5"/>
    <p:sldId id="293" r:id="rId6"/>
    <p:sldId id="300" r:id="rId7"/>
    <p:sldId id="301" r:id="rId8"/>
    <p:sldId id="302" r:id="rId9"/>
    <p:sldId id="303" r:id="rId10"/>
  </p:sldIdLst>
  <p:sldSz cx="9144000" cy="6858000" type="screen4x3"/>
  <p:notesSz cx="6797675" cy="992663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1" autoAdjust="0"/>
    <p:restoredTop sz="94660"/>
  </p:normalViewPr>
  <p:slideViewPr>
    <p:cSldViewPr>
      <p:cViewPr varScale="1">
        <p:scale>
          <a:sx n="92" d="100"/>
          <a:sy n="92" d="100"/>
        </p:scale>
        <p:origin x="12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32DC2-7B8B-435A-BC05-30E22756B950}" type="doc">
      <dgm:prSet loTypeId="urn:microsoft.com/office/officeart/2005/8/layout/radial1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nb-NO"/>
        </a:p>
      </dgm:t>
    </dgm:pt>
    <dgm:pt modelId="{0DD6BCED-81A3-4FBA-9098-C396E2210A1A}">
      <dgm:prSet phldrT="[Tekst]" custT="1"/>
      <dgm:spPr>
        <a:xfrm>
          <a:off x="2158444" y="1539319"/>
          <a:ext cx="1169510" cy="1169510"/>
        </a:xfr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nb-NO" sz="1200" b="1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r>
            <a:rPr lang="nb-NO" sz="1800" b="1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TIDLIG </a:t>
          </a:r>
          <a:r>
            <a:rPr lang="nb-NO" sz="18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INNSATS</a:t>
          </a:r>
        </a:p>
        <a:p>
          <a:r>
            <a:rPr lang="nb-NO" sz="18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INKLUDERING</a:t>
          </a:r>
        </a:p>
        <a:p>
          <a:r>
            <a:rPr lang="nb-NO" sz="1800" b="1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TILPASSET OPPLÆRING</a:t>
          </a:r>
        </a:p>
        <a:p>
          <a:endParaRPr lang="nb-NO" sz="1200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9E7D8F9-0C8F-4438-86B7-A5098C17FCF9}" type="parTrans" cxnId="{5E4FA699-7753-47CD-8826-0A733B8D30A2}">
      <dgm:prSet/>
      <dgm:spPr/>
      <dgm:t>
        <a:bodyPr/>
        <a:lstStyle/>
        <a:p>
          <a:endParaRPr lang="nb-NO"/>
        </a:p>
      </dgm:t>
    </dgm:pt>
    <dgm:pt modelId="{5EC9A440-5065-4A72-814A-BE5335BE759C}" type="sibTrans" cxnId="{5E4FA699-7753-47CD-8826-0A733B8D30A2}">
      <dgm:prSet/>
      <dgm:spPr/>
      <dgm:t>
        <a:bodyPr/>
        <a:lstStyle/>
        <a:p>
          <a:endParaRPr lang="nb-NO"/>
        </a:p>
      </dgm:t>
    </dgm:pt>
    <dgm:pt modelId="{51281EA2-D526-4007-AC45-848C243783E1}">
      <dgm:prSet phldrT="[Tekst]" custT="1"/>
      <dgm:spPr>
        <a:xfrm>
          <a:off x="2158444" y="16320"/>
          <a:ext cx="1169510" cy="1169510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nb-NO" sz="20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LEDELSE</a:t>
          </a:r>
        </a:p>
        <a:p>
          <a:r>
            <a:rPr lang="nb-NO" sz="16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samlende, tydelIg, leggertil rette for kvalitet og utvikling</a:t>
          </a:r>
          <a:endParaRPr lang="nb-NO" sz="1600" b="1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2D3E7023-4609-4839-90D6-B1E349CA7F71}" type="parTrans" cxnId="{1615F330-2CB6-401A-9A41-91181D4442A0}">
      <dgm:prSet/>
      <dgm:spPr>
        <a:xfrm rot="16200000">
          <a:off x="2566455" y="1343390"/>
          <a:ext cx="353489" cy="38369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nb-NO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A69B75B-0F6A-4787-82B8-818412A79948}" type="sibTrans" cxnId="{1615F330-2CB6-401A-9A41-91181D4442A0}">
      <dgm:prSet/>
      <dgm:spPr/>
      <dgm:t>
        <a:bodyPr/>
        <a:lstStyle/>
        <a:p>
          <a:endParaRPr lang="nb-NO"/>
        </a:p>
      </dgm:t>
    </dgm:pt>
    <dgm:pt modelId="{4914D929-AFD2-498D-AA6C-C2D0EBE6C1F5}">
      <dgm:prSet phldrT="[Tekst]" custT="1"/>
      <dgm:spPr>
        <a:xfrm>
          <a:off x="3477401" y="777820"/>
          <a:ext cx="1169510" cy="1169510"/>
        </a:xfrm>
        <a:gradFill rotWithShape="0">
          <a:gsLst>
            <a:gs pos="0">
              <a:srgbClr val="4BACC6">
                <a:hueOff val="-1986775"/>
                <a:satOff val="7962"/>
                <a:lumOff val="1726"/>
                <a:alphaOff val="0"/>
                <a:shade val="51000"/>
                <a:satMod val="130000"/>
              </a:srgbClr>
            </a:gs>
            <a:gs pos="80000">
              <a:srgbClr val="4BACC6">
                <a:hueOff val="-1986775"/>
                <a:satOff val="7962"/>
                <a:lumOff val="1726"/>
                <a:alphaOff val="0"/>
                <a:shade val="93000"/>
                <a:satMod val="130000"/>
              </a:srgbClr>
            </a:gs>
            <a:gs pos="100000">
              <a:srgbClr val="4BACC6">
                <a:hueOff val="-1986775"/>
                <a:satOff val="7962"/>
                <a:lumOff val="172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nb-NO" sz="18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SKOLEKULTUR</a:t>
          </a:r>
          <a:r>
            <a:rPr lang="nb-NO" sz="13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</a:t>
          </a:r>
          <a:r>
            <a:rPr lang="nb-NO" sz="15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delende, reflekterende, samarbeids- og utviklingsorientert</a:t>
          </a:r>
        </a:p>
      </dgm:t>
    </dgm:pt>
    <dgm:pt modelId="{88124A3E-3527-45B7-9921-A7C1CAC0B315}" type="parTrans" cxnId="{9AC7E835-7B97-4EEF-B7D9-08A99D2CE4F0}">
      <dgm:prSet/>
      <dgm:spPr>
        <a:xfrm rot="19800000">
          <a:off x="3225933" y="1724140"/>
          <a:ext cx="353489" cy="38369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nb-NO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EBF827E-B350-4564-91FD-D32022A1D787}" type="sibTrans" cxnId="{9AC7E835-7B97-4EEF-B7D9-08A99D2CE4F0}">
      <dgm:prSet/>
      <dgm:spPr/>
      <dgm:t>
        <a:bodyPr/>
        <a:lstStyle/>
        <a:p>
          <a:endParaRPr lang="nb-NO"/>
        </a:p>
      </dgm:t>
    </dgm:pt>
    <dgm:pt modelId="{40CC79AD-A692-40FB-BC3C-11D598356DA7}">
      <dgm:prSet phldrT="[Tekst]" custT="1"/>
      <dgm:spPr>
        <a:xfrm>
          <a:off x="3477401" y="2300819"/>
          <a:ext cx="1169510" cy="1169510"/>
        </a:xfrm>
        <a:gradFill rotWithShape="0">
          <a:gsLst>
            <a:gs pos="0">
              <a:srgbClr val="4BACC6">
                <a:hueOff val="-3973551"/>
                <a:satOff val="15924"/>
                <a:lumOff val="3451"/>
                <a:alphaOff val="0"/>
                <a:shade val="51000"/>
                <a:satMod val="130000"/>
              </a:srgbClr>
            </a:gs>
            <a:gs pos="80000">
              <a:srgbClr val="4BACC6">
                <a:hueOff val="-3973551"/>
                <a:satOff val="15924"/>
                <a:lumOff val="3451"/>
                <a:alphaOff val="0"/>
                <a:shade val="93000"/>
                <a:satMod val="130000"/>
              </a:srgbClr>
            </a:gs>
            <a:gs pos="100000">
              <a:srgbClr val="4BACC6">
                <a:hueOff val="-3973551"/>
                <a:satOff val="15924"/>
                <a:lumOff val="345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nb-NO" sz="18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KOMPETANSE </a:t>
          </a:r>
          <a:r>
            <a:rPr lang="nb-NO" sz="14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målrettet skolebasert individbaset</a:t>
          </a:r>
        </a:p>
        <a:p>
          <a:r>
            <a:rPr lang="nb-NO" sz="14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*samhandling    *relasjoner </a:t>
          </a:r>
          <a:endParaRPr lang="nb-NO" sz="1400" b="1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r>
            <a:rPr lang="nb-NO" sz="14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*</a:t>
          </a:r>
          <a:r>
            <a:rPr lang="nb-NO" sz="14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fag</a:t>
          </a:r>
        </a:p>
      </dgm:t>
    </dgm:pt>
    <dgm:pt modelId="{76678391-C30B-479E-9C60-48AA8B51C8C5}" type="parTrans" cxnId="{9770422B-5A69-459D-BE69-EBC8F9E4B150}">
      <dgm:prSet/>
      <dgm:spPr>
        <a:xfrm rot="1800000">
          <a:off x="3225933" y="2485639"/>
          <a:ext cx="353489" cy="38369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nb-NO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4413653-88E9-4E8B-AB85-ECD0428FFA36}" type="sibTrans" cxnId="{9770422B-5A69-459D-BE69-EBC8F9E4B150}">
      <dgm:prSet/>
      <dgm:spPr/>
      <dgm:t>
        <a:bodyPr/>
        <a:lstStyle/>
        <a:p>
          <a:endParaRPr lang="nb-NO"/>
        </a:p>
      </dgm:t>
    </dgm:pt>
    <dgm:pt modelId="{0D744755-5E82-4F0E-88CE-FB2949C623EC}">
      <dgm:prSet phldrT="[Tekst]" custT="1"/>
      <dgm:spPr>
        <a:xfrm>
          <a:off x="2158444" y="3062319"/>
          <a:ext cx="1169510" cy="1169510"/>
        </a:xfrm>
        <a:gradFill rotWithShape="0">
          <a:gsLst>
            <a:gs pos="0">
              <a:srgbClr val="4BACC6">
                <a:hueOff val="-5960326"/>
                <a:satOff val="23887"/>
                <a:lumOff val="5177"/>
                <a:alphaOff val="0"/>
                <a:shade val="51000"/>
                <a:satMod val="130000"/>
              </a:srgbClr>
            </a:gs>
            <a:gs pos="80000">
              <a:srgbClr val="4BACC6">
                <a:hueOff val="-5960326"/>
                <a:satOff val="23887"/>
                <a:lumOff val="5177"/>
                <a:alphaOff val="0"/>
                <a:shade val="93000"/>
                <a:satMod val="130000"/>
              </a:srgbClr>
            </a:gs>
            <a:gs pos="100000">
              <a:srgbClr val="4BACC6">
                <a:hueOff val="-5960326"/>
                <a:satOff val="23887"/>
                <a:lumOff val="517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nb-NO" sz="17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FORSKNINGS-BASERTE UNDERVISNINGS-METODER</a:t>
          </a:r>
        </a:p>
      </dgm:t>
    </dgm:pt>
    <dgm:pt modelId="{8D7387D0-0EA4-4802-B78A-55CFB29A7F64}" type="parTrans" cxnId="{CB849C9C-8987-4956-BCE1-A864A957AEA8}">
      <dgm:prSet/>
      <dgm:spPr>
        <a:xfrm rot="5400000">
          <a:off x="2566455" y="2866389"/>
          <a:ext cx="353489" cy="38369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nb-NO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2AEB431-C754-478C-993E-755FA10817F9}" type="sibTrans" cxnId="{CB849C9C-8987-4956-BCE1-A864A957AEA8}">
      <dgm:prSet/>
      <dgm:spPr/>
      <dgm:t>
        <a:bodyPr/>
        <a:lstStyle/>
        <a:p>
          <a:endParaRPr lang="nb-NO"/>
        </a:p>
      </dgm:t>
    </dgm:pt>
    <dgm:pt modelId="{3D65154C-1EE8-444B-A270-A0D555139EE1}">
      <dgm:prSet phldrT="[Tekst]" custT="1"/>
      <dgm:spPr>
        <a:xfrm>
          <a:off x="839488" y="777820"/>
          <a:ext cx="1169510" cy="1169510"/>
        </a:xfr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shade val="51000"/>
                <a:satMod val="130000"/>
              </a:srgbClr>
            </a:gs>
            <a:gs pos="80000">
              <a:srgbClr val="4BACC6">
                <a:hueOff val="-9933876"/>
                <a:satOff val="39811"/>
                <a:lumOff val="8628"/>
                <a:alphaOff val="0"/>
                <a:shade val="93000"/>
                <a:satMod val="13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nb-NO" sz="1800" b="1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SAMMENHENG BARNEHAGE-SKOLE</a:t>
          </a:r>
        </a:p>
      </dgm:t>
    </dgm:pt>
    <dgm:pt modelId="{AA480256-EF88-4079-B18C-CE71339B90F9}" type="parTrans" cxnId="{68335356-6290-43C6-9246-C234633220A1}">
      <dgm:prSet/>
      <dgm:spPr>
        <a:xfrm rot="12600000">
          <a:off x="1906977" y="1724140"/>
          <a:ext cx="353489" cy="38369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nb-NO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B2AC326-7393-4B41-B26B-B2CC39701202}" type="sibTrans" cxnId="{68335356-6290-43C6-9246-C234633220A1}">
      <dgm:prSet/>
      <dgm:spPr/>
      <dgm:t>
        <a:bodyPr/>
        <a:lstStyle/>
        <a:p>
          <a:endParaRPr lang="nb-NO"/>
        </a:p>
      </dgm:t>
    </dgm:pt>
    <dgm:pt modelId="{B20D2243-097C-4B42-8C2E-6A4145ED2830}">
      <dgm:prSet phldrT="[Tekst]" custT="1"/>
      <dgm:spPr>
        <a:xfrm>
          <a:off x="839488" y="2300819"/>
          <a:ext cx="1169510" cy="1169510"/>
        </a:xfrm>
        <a:gradFill rotWithShape="0">
          <a:gsLst>
            <a:gs pos="0">
              <a:srgbClr val="4BACC6">
                <a:hueOff val="-7947101"/>
                <a:satOff val="31849"/>
                <a:lumOff val="6902"/>
                <a:alphaOff val="0"/>
                <a:shade val="51000"/>
                <a:satMod val="130000"/>
              </a:srgbClr>
            </a:gs>
            <a:gs pos="80000">
              <a:srgbClr val="4BACC6">
                <a:hueOff val="-7947101"/>
                <a:satOff val="31849"/>
                <a:lumOff val="6902"/>
                <a:alphaOff val="0"/>
                <a:shade val="93000"/>
                <a:satMod val="130000"/>
              </a:srgbClr>
            </a:gs>
            <a:gs pos="100000">
              <a:srgbClr val="4BACC6">
                <a:hueOff val="-7947101"/>
                <a:satOff val="31849"/>
                <a:lumOff val="690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nb-NO" sz="18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GODE RELASEJONAR </a:t>
          </a:r>
          <a:r>
            <a:rPr lang="nb-NO" sz="1600" b="1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elev-elev-lærer-lærer-foreldre</a:t>
          </a:r>
          <a:endParaRPr lang="nb-NO" sz="1600" b="1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5E18EC17-255E-4621-A31C-5DBFBB896F6C}" type="parTrans" cxnId="{94B54044-F4CD-4B3E-B463-53233715CD41}">
      <dgm:prSet/>
      <dgm:spPr>
        <a:xfrm rot="9000000">
          <a:off x="1906977" y="2485639"/>
          <a:ext cx="353489" cy="38369"/>
        </a:xfr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gm:spPr>
      <dgm:t>
        <a:bodyPr/>
        <a:lstStyle/>
        <a:p>
          <a:endParaRPr lang="nb-NO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FE0CB09-9070-4260-B059-E09489F75E67}" type="sibTrans" cxnId="{94B54044-F4CD-4B3E-B463-53233715CD41}">
      <dgm:prSet/>
      <dgm:spPr/>
      <dgm:t>
        <a:bodyPr/>
        <a:lstStyle/>
        <a:p>
          <a:endParaRPr lang="nb-NO"/>
        </a:p>
      </dgm:t>
    </dgm:pt>
    <dgm:pt modelId="{EC1BA236-5DF4-409B-B8C3-37B1E47EFCA3}">
      <dgm:prSet phldrT="[Tekst]" custScaleX="119662" custScaleY="116167" custRadScaleRad="186620" custRadScaleInc="2539"/>
      <dgm:spPr>
        <a:xfrm>
          <a:off x="839488" y="777820"/>
          <a:ext cx="1169510" cy="1169510"/>
        </a:xfrm>
        <a:prstGeom prst="ellipse">
          <a:avLst/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shade val="51000"/>
                <a:satMod val="130000"/>
              </a:srgbClr>
            </a:gs>
            <a:gs pos="80000">
              <a:srgbClr val="4BACC6">
                <a:hueOff val="-9933876"/>
                <a:satOff val="39811"/>
                <a:lumOff val="8628"/>
                <a:alphaOff val="0"/>
                <a:shade val="93000"/>
                <a:satMod val="13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nb-NO"/>
        </a:p>
      </dgm:t>
    </dgm:pt>
    <dgm:pt modelId="{B9879D2B-4875-4B85-AE46-0D696CF00739}" type="parTrans" cxnId="{416AE3D2-4DF4-4379-95F5-924AE82E7ABA}">
      <dgm:prSet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12E65438-B26B-48B0-8F65-342DF8BF696F}" type="sibTrans" cxnId="{416AE3D2-4DF4-4379-95F5-924AE82E7ABA}">
      <dgm:prSet/>
      <dgm:spPr/>
      <dgm:t>
        <a:bodyPr/>
        <a:lstStyle/>
        <a:p>
          <a:endParaRPr lang="nb-NO"/>
        </a:p>
      </dgm:t>
    </dgm:pt>
    <dgm:pt modelId="{F82E9246-7A29-489C-B50E-433FD92FD378}">
      <dgm:prSet phldrT="[Tekst]" custScaleX="119662" custScaleY="116167" custRadScaleRad="186620" custRadScaleInc="2539"/>
      <dgm:spPr>
        <a:xfrm>
          <a:off x="839488" y="777820"/>
          <a:ext cx="1169510" cy="1169510"/>
        </a:xfrm>
        <a:prstGeom prst="ellipse">
          <a:avLst/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shade val="51000"/>
                <a:satMod val="130000"/>
              </a:srgbClr>
            </a:gs>
            <a:gs pos="80000">
              <a:srgbClr val="4BACC6">
                <a:hueOff val="-9933876"/>
                <a:satOff val="39811"/>
                <a:lumOff val="8628"/>
                <a:alphaOff val="0"/>
                <a:shade val="93000"/>
                <a:satMod val="13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endParaRPr lang="nb-NO"/>
        </a:p>
      </dgm:t>
    </dgm:pt>
    <dgm:pt modelId="{BF12D2AB-6FE1-4B0D-AC6F-5D872C28690E}" type="parTrans" cxnId="{D914C24A-CE7C-4214-A8BB-6F27C5C7590E}">
      <dgm:prSet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F95C6327-9983-4223-924C-E6F0116A5417}" type="sibTrans" cxnId="{D914C24A-CE7C-4214-A8BB-6F27C5C7590E}">
      <dgm:prSet/>
      <dgm:spPr/>
      <dgm:t>
        <a:bodyPr/>
        <a:lstStyle/>
        <a:p>
          <a:endParaRPr lang="nb-NO"/>
        </a:p>
      </dgm:t>
    </dgm:pt>
    <dgm:pt modelId="{6C355C67-87C8-4582-815C-47ACAB8EEE88}" type="pres">
      <dgm:prSet presAssocID="{91F32DC2-7B8B-435A-BC05-30E22756B95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07F2B7A-E4CB-4F56-83B1-38A41B5AA985}" type="pres">
      <dgm:prSet presAssocID="{0DD6BCED-81A3-4FBA-9098-C396E2210A1A}" presName="centerShape" presStyleLbl="node0" presStyleIdx="0" presStyleCnt="1" custScaleX="117446" custScaleY="109378" custLinFactNeighborX="-682" custLinFactNeighborY="3200"/>
      <dgm:spPr>
        <a:prstGeom prst="ellipse">
          <a:avLst/>
        </a:prstGeom>
      </dgm:spPr>
      <dgm:t>
        <a:bodyPr/>
        <a:lstStyle/>
        <a:p>
          <a:endParaRPr lang="nb-NO"/>
        </a:p>
      </dgm:t>
    </dgm:pt>
    <dgm:pt modelId="{88A129F6-BD04-4BCF-8230-03E1FBEA3D55}" type="pres">
      <dgm:prSet presAssocID="{2D3E7023-4609-4839-90D6-B1E349CA7F71}" presName="Name9" presStyleLbl="parChTrans1D2" presStyleIdx="0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22D5BEB5-DF79-4F48-8D66-D8AE61D5A121}" type="pres">
      <dgm:prSet presAssocID="{2D3E7023-4609-4839-90D6-B1E349CA7F71}" presName="connTx" presStyleLbl="parChTrans1D2" presStyleIdx="0" presStyleCnt="6"/>
      <dgm:spPr/>
      <dgm:t>
        <a:bodyPr/>
        <a:lstStyle/>
        <a:p>
          <a:endParaRPr lang="nb-NO"/>
        </a:p>
      </dgm:t>
    </dgm:pt>
    <dgm:pt modelId="{28D3739F-7B79-448C-B92F-27A29902D74E}" type="pres">
      <dgm:prSet presAssocID="{51281EA2-D526-4007-AC45-848C243783E1}" presName="node" presStyleLbl="node1" presStyleIdx="0" presStyleCnt="6" custScaleX="118056" custScaleY="111217" custRadScaleRad="88448" custRadScaleInc="407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b-NO"/>
        </a:p>
      </dgm:t>
    </dgm:pt>
    <dgm:pt modelId="{AE5AEFEB-14CC-48D6-B342-6DB66514740F}" type="pres">
      <dgm:prSet presAssocID="{88124A3E-3527-45B7-9921-A7C1CAC0B315}" presName="Name9" presStyleLbl="parChTrans1D2" presStyleIdx="1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7CB3011B-B2CA-4982-AF97-66AA537E4B41}" type="pres">
      <dgm:prSet presAssocID="{88124A3E-3527-45B7-9921-A7C1CAC0B315}" presName="connTx" presStyleLbl="parChTrans1D2" presStyleIdx="1" presStyleCnt="6"/>
      <dgm:spPr/>
      <dgm:t>
        <a:bodyPr/>
        <a:lstStyle/>
        <a:p>
          <a:endParaRPr lang="nb-NO"/>
        </a:p>
      </dgm:t>
    </dgm:pt>
    <dgm:pt modelId="{1DB2C439-405C-4B8A-A506-A0C2857ABDD3}" type="pres">
      <dgm:prSet presAssocID="{4914D929-AFD2-498D-AA6C-C2D0EBE6C1F5}" presName="node" presStyleLbl="node1" presStyleIdx="1" presStyleCnt="6" custScaleX="120686" custScaleY="113144" custRadScaleRad="98190" custRadScaleInc="2627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b-NO"/>
        </a:p>
      </dgm:t>
    </dgm:pt>
    <dgm:pt modelId="{2C2BE36D-8C9A-4B22-BBD3-CFFEB4F6F6DA}" type="pres">
      <dgm:prSet presAssocID="{76678391-C30B-479E-9C60-48AA8B51C8C5}" presName="Name9" presStyleLbl="parChTrans1D2" presStyleIdx="2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31B3CCCB-8239-4DF7-A43E-258E4C1C75C3}" type="pres">
      <dgm:prSet presAssocID="{76678391-C30B-479E-9C60-48AA8B51C8C5}" presName="connTx" presStyleLbl="parChTrans1D2" presStyleIdx="2" presStyleCnt="6"/>
      <dgm:spPr/>
      <dgm:t>
        <a:bodyPr/>
        <a:lstStyle/>
        <a:p>
          <a:endParaRPr lang="nb-NO"/>
        </a:p>
      </dgm:t>
    </dgm:pt>
    <dgm:pt modelId="{9A14DF3A-0E36-4F9D-89E9-656415D07354}" type="pres">
      <dgm:prSet presAssocID="{40CC79AD-A692-40FB-BC3C-11D598356DA7}" presName="node" presStyleLbl="node1" presStyleIdx="2" presStyleCnt="6" custScaleX="122454" custScaleY="107598" custRadScaleRad="104111" custRadScaleInc="608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b-NO"/>
        </a:p>
      </dgm:t>
    </dgm:pt>
    <dgm:pt modelId="{E76B3EC3-6C10-42DC-BB06-969471B19AB1}" type="pres">
      <dgm:prSet presAssocID="{8D7387D0-0EA4-4802-B78A-55CFB29A7F64}" presName="Name9" presStyleLbl="parChTrans1D2" presStyleIdx="3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9497A945-A257-4844-A66C-369C0076DA0A}" type="pres">
      <dgm:prSet presAssocID="{8D7387D0-0EA4-4802-B78A-55CFB29A7F64}" presName="connTx" presStyleLbl="parChTrans1D2" presStyleIdx="3" presStyleCnt="6"/>
      <dgm:spPr/>
      <dgm:t>
        <a:bodyPr/>
        <a:lstStyle/>
        <a:p>
          <a:endParaRPr lang="nb-NO"/>
        </a:p>
      </dgm:t>
    </dgm:pt>
    <dgm:pt modelId="{2EB696C0-C625-4947-B753-91B61BF6FA73}" type="pres">
      <dgm:prSet presAssocID="{0D744755-5E82-4F0E-88CE-FB2949C623EC}" presName="node" presStyleLbl="node1" presStyleIdx="3" presStyleCnt="6" custScaleX="118894" custScaleY="109077" custRadScaleRad="102764" custRadScaleInc="34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b-NO"/>
        </a:p>
      </dgm:t>
    </dgm:pt>
    <dgm:pt modelId="{6CA412E7-7E43-4F4A-9962-446C3625F0C6}" type="pres">
      <dgm:prSet presAssocID="{5E18EC17-255E-4621-A31C-5DBFBB896F6C}" presName="Name9" presStyleLbl="parChTrans1D2" presStyleIdx="4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48B9C785-4518-459C-96AD-22ABD6D65EF3}" type="pres">
      <dgm:prSet presAssocID="{5E18EC17-255E-4621-A31C-5DBFBB896F6C}" presName="connTx" presStyleLbl="parChTrans1D2" presStyleIdx="4" presStyleCnt="6"/>
      <dgm:spPr/>
      <dgm:t>
        <a:bodyPr/>
        <a:lstStyle/>
        <a:p>
          <a:endParaRPr lang="nb-NO"/>
        </a:p>
      </dgm:t>
    </dgm:pt>
    <dgm:pt modelId="{CDCE9A20-BF5B-4954-A6A4-2DE32DF597F0}" type="pres">
      <dgm:prSet presAssocID="{B20D2243-097C-4B42-8C2E-6A4145ED2830}" presName="node" presStyleLbl="node1" presStyleIdx="4" presStyleCnt="6" custScaleX="121187" custScaleY="112553" custRadScaleRad="109938" custRadScaleInc="423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b-NO"/>
        </a:p>
      </dgm:t>
    </dgm:pt>
    <dgm:pt modelId="{EA034CA4-596A-4119-BD0B-FC32CA6404A9}" type="pres">
      <dgm:prSet presAssocID="{AA480256-EF88-4079-B18C-CE71339B90F9}" presName="Name9" presStyleLbl="parChTrans1D2" presStyleIdx="5" presStyleCnt="6"/>
      <dgm:spPr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</dgm:spPr>
      <dgm:t>
        <a:bodyPr/>
        <a:lstStyle/>
        <a:p>
          <a:endParaRPr lang="nb-NO"/>
        </a:p>
      </dgm:t>
    </dgm:pt>
    <dgm:pt modelId="{436E1887-0769-462D-9424-AB99914EDD58}" type="pres">
      <dgm:prSet presAssocID="{AA480256-EF88-4079-B18C-CE71339B90F9}" presName="connTx" presStyleLbl="parChTrans1D2" presStyleIdx="5" presStyleCnt="6"/>
      <dgm:spPr/>
      <dgm:t>
        <a:bodyPr/>
        <a:lstStyle/>
        <a:p>
          <a:endParaRPr lang="nb-NO"/>
        </a:p>
      </dgm:t>
    </dgm:pt>
    <dgm:pt modelId="{B9D09770-FE6C-432A-A4E5-6DFCE47AFC19}" type="pres">
      <dgm:prSet presAssocID="{3D65154C-1EE8-444B-A270-A0D555139EE1}" presName="node" presStyleLbl="node1" presStyleIdx="5" presStyleCnt="6" custScaleX="115984" custScaleY="106267" custRadScaleRad="101944" custRadScaleInc="-410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nb-NO"/>
        </a:p>
      </dgm:t>
    </dgm:pt>
  </dgm:ptLst>
  <dgm:cxnLst>
    <dgm:cxn modelId="{416AE3D2-4DF4-4379-95F5-924AE82E7ABA}" srcId="{91F32DC2-7B8B-435A-BC05-30E22756B950}" destId="{EC1BA236-5DF4-409B-B8C3-37B1E47EFCA3}" srcOrd="1" destOrd="0" parTransId="{B9879D2B-4875-4B85-AE46-0D696CF00739}" sibTransId="{12E65438-B26B-48B0-8F65-342DF8BF696F}"/>
    <dgm:cxn modelId="{49579408-DC3A-4B6E-9879-285E052D6864}" type="presOf" srcId="{5E18EC17-255E-4621-A31C-5DBFBB896F6C}" destId="{48B9C785-4518-459C-96AD-22ABD6D65EF3}" srcOrd="1" destOrd="0" presId="urn:microsoft.com/office/officeart/2005/8/layout/radial1"/>
    <dgm:cxn modelId="{2AF63A9F-2999-45A0-A338-D4D8AE8A5302}" type="presOf" srcId="{3D65154C-1EE8-444B-A270-A0D555139EE1}" destId="{B9D09770-FE6C-432A-A4E5-6DFCE47AFC19}" srcOrd="0" destOrd="0" presId="urn:microsoft.com/office/officeart/2005/8/layout/radial1"/>
    <dgm:cxn modelId="{CB849C9C-8987-4956-BCE1-A864A957AEA8}" srcId="{0DD6BCED-81A3-4FBA-9098-C396E2210A1A}" destId="{0D744755-5E82-4F0E-88CE-FB2949C623EC}" srcOrd="3" destOrd="0" parTransId="{8D7387D0-0EA4-4802-B78A-55CFB29A7F64}" sibTransId="{02AEB431-C754-478C-993E-755FA10817F9}"/>
    <dgm:cxn modelId="{D38A7810-FD3C-446A-9D70-E0631E4A142B}" type="presOf" srcId="{2D3E7023-4609-4839-90D6-B1E349CA7F71}" destId="{22D5BEB5-DF79-4F48-8D66-D8AE61D5A121}" srcOrd="1" destOrd="0" presId="urn:microsoft.com/office/officeart/2005/8/layout/radial1"/>
    <dgm:cxn modelId="{93216A65-1349-4A69-853A-9BFDF02EB686}" type="presOf" srcId="{40CC79AD-A692-40FB-BC3C-11D598356DA7}" destId="{9A14DF3A-0E36-4F9D-89E9-656415D07354}" srcOrd="0" destOrd="0" presId="urn:microsoft.com/office/officeart/2005/8/layout/radial1"/>
    <dgm:cxn modelId="{F21FBA68-B3D5-451C-93A9-E4878F981B13}" type="presOf" srcId="{0D744755-5E82-4F0E-88CE-FB2949C623EC}" destId="{2EB696C0-C625-4947-B753-91B61BF6FA73}" srcOrd="0" destOrd="0" presId="urn:microsoft.com/office/officeart/2005/8/layout/radial1"/>
    <dgm:cxn modelId="{D236D323-E917-448F-998B-FFD54359B509}" type="presOf" srcId="{51281EA2-D526-4007-AC45-848C243783E1}" destId="{28D3739F-7B79-448C-B92F-27A29902D74E}" srcOrd="0" destOrd="0" presId="urn:microsoft.com/office/officeart/2005/8/layout/radial1"/>
    <dgm:cxn modelId="{B7112830-1C97-4F82-B610-3CE708D4FB85}" type="presOf" srcId="{8D7387D0-0EA4-4802-B78A-55CFB29A7F64}" destId="{E76B3EC3-6C10-42DC-BB06-969471B19AB1}" srcOrd="0" destOrd="0" presId="urn:microsoft.com/office/officeart/2005/8/layout/radial1"/>
    <dgm:cxn modelId="{6B4566D9-B0C5-4155-BDDF-4AB3A6963063}" type="presOf" srcId="{8D7387D0-0EA4-4802-B78A-55CFB29A7F64}" destId="{9497A945-A257-4844-A66C-369C0076DA0A}" srcOrd="1" destOrd="0" presId="urn:microsoft.com/office/officeart/2005/8/layout/radial1"/>
    <dgm:cxn modelId="{94B54044-F4CD-4B3E-B463-53233715CD41}" srcId="{0DD6BCED-81A3-4FBA-9098-C396E2210A1A}" destId="{B20D2243-097C-4B42-8C2E-6A4145ED2830}" srcOrd="4" destOrd="0" parTransId="{5E18EC17-255E-4621-A31C-5DBFBB896F6C}" sibTransId="{3FE0CB09-9070-4260-B059-E09489F75E67}"/>
    <dgm:cxn modelId="{04230408-41BF-4B67-9582-7BBA51FB352F}" type="presOf" srcId="{91F32DC2-7B8B-435A-BC05-30E22756B950}" destId="{6C355C67-87C8-4582-815C-47ACAB8EEE88}" srcOrd="0" destOrd="0" presId="urn:microsoft.com/office/officeart/2005/8/layout/radial1"/>
    <dgm:cxn modelId="{D721E7EE-D02C-41B6-8CAE-E2C105F5EA21}" type="presOf" srcId="{AA480256-EF88-4079-B18C-CE71339B90F9}" destId="{EA034CA4-596A-4119-BD0B-FC32CA6404A9}" srcOrd="0" destOrd="0" presId="urn:microsoft.com/office/officeart/2005/8/layout/radial1"/>
    <dgm:cxn modelId="{54C0D99F-C332-4A30-AC94-06140599A50E}" type="presOf" srcId="{2D3E7023-4609-4839-90D6-B1E349CA7F71}" destId="{88A129F6-BD04-4BCF-8230-03E1FBEA3D55}" srcOrd="0" destOrd="0" presId="urn:microsoft.com/office/officeart/2005/8/layout/radial1"/>
    <dgm:cxn modelId="{9AC7E835-7B97-4EEF-B7D9-08A99D2CE4F0}" srcId="{0DD6BCED-81A3-4FBA-9098-C396E2210A1A}" destId="{4914D929-AFD2-498D-AA6C-C2D0EBE6C1F5}" srcOrd="1" destOrd="0" parTransId="{88124A3E-3527-45B7-9921-A7C1CAC0B315}" sibTransId="{AEBF827E-B350-4564-91FD-D32022A1D787}"/>
    <dgm:cxn modelId="{EEEC12E7-C082-46A6-981C-8CF536064E93}" type="presOf" srcId="{76678391-C30B-479E-9C60-48AA8B51C8C5}" destId="{2C2BE36D-8C9A-4B22-BBD3-CFFEB4F6F6DA}" srcOrd="0" destOrd="0" presId="urn:microsoft.com/office/officeart/2005/8/layout/radial1"/>
    <dgm:cxn modelId="{5E9F0FD3-9654-4A53-A5FF-5C3F657C1D6A}" type="presOf" srcId="{4914D929-AFD2-498D-AA6C-C2D0EBE6C1F5}" destId="{1DB2C439-405C-4B8A-A506-A0C2857ABDD3}" srcOrd="0" destOrd="0" presId="urn:microsoft.com/office/officeart/2005/8/layout/radial1"/>
    <dgm:cxn modelId="{779D0C68-D404-4646-A0FA-457F52D64893}" type="presOf" srcId="{0DD6BCED-81A3-4FBA-9098-C396E2210A1A}" destId="{B07F2B7A-E4CB-4F56-83B1-38A41B5AA985}" srcOrd="0" destOrd="0" presId="urn:microsoft.com/office/officeart/2005/8/layout/radial1"/>
    <dgm:cxn modelId="{68335356-6290-43C6-9246-C234633220A1}" srcId="{0DD6BCED-81A3-4FBA-9098-C396E2210A1A}" destId="{3D65154C-1EE8-444B-A270-A0D555139EE1}" srcOrd="5" destOrd="0" parTransId="{AA480256-EF88-4079-B18C-CE71339B90F9}" sibTransId="{7B2AC326-7393-4B41-B26B-B2CC39701202}"/>
    <dgm:cxn modelId="{BA4E16D7-01D8-4CA2-BB33-DF42C684517C}" type="presOf" srcId="{76678391-C30B-479E-9C60-48AA8B51C8C5}" destId="{31B3CCCB-8239-4DF7-A43E-258E4C1C75C3}" srcOrd="1" destOrd="0" presId="urn:microsoft.com/office/officeart/2005/8/layout/radial1"/>
    <dgm:cxn modelId="{E6F83C88-AEFE-4F2E-99D3-25DA73727396}" type="presOf" srcId="{AA480256-EF88-4079-B18C-CE71339B90F9}" destId="{436E1887-0769-462D-9424-AB99914EDD58}" srcOrd="1" destOrd="0" presId="urn:microsoft.com/office/officeart/2005/8/layout/radial1"/>
    <dgm:cxn modelId="{D914C24A-CE7C-4214-A8BB-6F27C5C7590E}" srcId="{91F32DC2-7B8B-435A-BC05-30E22756B950}" destId="{F82E9246-7A29-489C-B50E-433FD92FD378}" srcOrd="2" destOrd="0" parTransId="{BF12D2AB-6FE1-4B0D-AC6F-5D872C28690E}" sibTransId="{F95C6327-9983-4223-924C-E6F0116A5417}"/>
    <dgm:cxn modelId="{2175690C-2AC6-4820-B490-4AE5FA66D148}" type="presOf" srcId="{88124A3E-3527-45B7-9921-A7C1CAC0B315}" destId="{AE5AEFEB-14CC-48D6-B342-6DB66514740F}" srcOrd="0" destOrd="0" presId="urn:microsoft.com/office/officeart/2005/8/layout/radial1"/>
    <dgm:cxn modelId="{9770422B-5A69-459D-BE69-EBC8F9E4B150}" srcId="{0DD6BCED-81A3-4FBA-9098-C396E2210A1A}" destId="{40CC79AD-A692-40FB-BC3C-11D598356DA7}" srcOrd="2" destOrd="0" parTransId="{76678391-C30B-479E-9C60-48AA8B51C8C5}" sibTransId="{B4413653-88E9-4E8B-AB85-ECD0428FFA36}"/>
    <dgm:cxn modelId="{D991D1C1-5F94-437C-8060-6374F740C5DE}" type="presOf" srcId="{5E18EC17-255E-4621-A31C-5DBFBB896F6C}" destId="{6CA412E7-7E43-4F4A-9962-446C3625F0C6}" srcOrd="0" destOrd="0" presId="urn:microsoft.com/office/officeart/2005/8/layout/radial1"/>
    <dgm:cxn modelId="{1615F330-2CB6-401A-9A41-91181D4442A0}" srcId="{0DD6BCED-81A3-4FBA-9098-C396E2210A1A}" destId="{51281EA2-D526-4007-AC45-848C243783E1}" srcOrd="0" destOrd="0" parTransId="{2D3E7023-4609-4839-90D6-B1E349CA7F71}" sibTransId="{AA69B75B-0F6A-4787-82B8-818412A79948}"/>
    <dgm:cxn modelId="{9AED0041-C3E0-40D2-8E0C-875AC2DADEB3}" type="presOf" srcId="{88124A3E-3527-45B7-9921-A7C1CAC0B315}" destId="{7CB3011B-B2CA-4982-AF97-66AA537E4B41}" srcOrd="1" destOrd="0" presId="urn:microsoft.com/office/officeart/2005/8/layout/radial1"/>
    <dgm:cxn modelId="{5E4FA699-7753-47CD-8826-0A733B8D30A2}" srcId="{91F32DC2-7B8B-435A-BC05-30E22756B950}" destId="{0DD6BCED-81A3-4FBA-9098-C396E2210A1A}" srcOrd="0" destOrd="0" parTransId="{39E7D8F9-0C8F-4438-86B7-A5098C17FCF9}" sibTransId="{5EC9A440-5065-4A72-814A-BE5335BE759C}"/>
    <dgm:cxn modelId="{7FBC965D-6101-4499-9FEC-F016D5BFC2D0}" type="presOf" srcId="{B20D2243-097C-4B42-8C2E-6A4145ED2830}" destId="{CDCE9A20-BF5B-4954-A6A4-2DE32DF597F0}" srcOrd="0" destOrd="0" presId="urn:microsoft.com/office/officeart/2005/8/layout/radial1"/>
    <dgm:cxn modelId="{734193E1-E9A7-4280-B51A-396C5011978F}" type="presParOf" srcId="{6C355C67-87C8-4582-815C-47ACAB8EEE88}" destId="{B07F2B7A-E4CB-4F56-83B1-38A41B5AA985}" srcOrd="0" destOrd="0" presId="urn:microsoft.com/office/officeart/2005/8/layout/radial1"/>
    <dgm:cxn modelId="{CB1C3C4F-A478-466F-BEDE-9056A6D45432}" type="presParOf" srcId="{6C355C67-87C8-4582-815C-47ACAB8EEE88}" destId="{88A129F6-BD04-4BCF-8230-03E1FBEA3D55}" srcOrd="1" destOrd="0" presId="urn:microsoft.com/office/officeart/2005/8/layout/radial1"/>
    <dgm:cxn modelId="{498F1DF1-7848-4281-BDF3-7808E96F873A}" type="presParOf" srcId="{88A129F6-BD04-4BCF-8230-03E1FBEA3D55}" destId="{22D5BEB5-DF79-4F48-8D66-D8AE61D5A121}" srcOrd="0" destOrd="0" presId="urn:microsoft.com/office/officeart/2005/8/layout/radial1"/>
    <dgm:cxn modelId="{E7EB7DB8-E221-47AA-8B6C-4FE9956D04DC}" type="presParOf" srcId="{6C355C67-87C8-4582-815C-47ACAB8EEE88}" destId="{28D3739F-7B79-448C-B92F-27A29902D74E}" srcOrd="2" destOrd="0" presId="urn:microsoft.com/office/officeart/2005/8/layout/radial1"/>
    <dgm:cxn modelId="{8704323B-7CC6-44A4-BBDA-D04765DABD0D}" type="presParOf" srcId="{6C355C67-87C8-4582-815C-47ACAB8EEE88}" destId="{AE5AEFEB-14CC-48D6-B342-6DB66514740F}" srcOrd="3" destOrd="0" presId="urn:microsoft.com/office/officeart/2005/8/layout/radial1"/>
    <dgm:cxn modelId="{87E0A904-3981-4028-BCEE-8F092C72C497}" type="presParOf" srcId="{AE5AEFEB-14CC-48D6-B342-6DB66514740F}" destId="{7CB3011B-B2CA-4982-AF97-66AA537E4B41}" srcOrd="0" destOrd="0" presId="urn:microsoft.com/office/officeart/2005/8/layout/radial1"/>
    <dgm:cxn modelId="{43C2A254-09C0-4417-9A24-2002F7322460}" type="presParOf" srcId="{6C355C67-87C8-4582-815C-47ACAB8EEE88}" destId="{1DB2C439-405C-4B8A-A506-A0C2857ABDD3}" srcOrd="4" destOrd="0" presId="urn:microsoft.com/office/officeart/2005/8/layout/radial1"/>
    <dgm:cxn modelId="{FE5FA31D-3148-490F-88CB-F47225A54D2A}" type="presParOf" srcId="{6C355C67-87C8-4582-815C-47ACAB8EEE88}" destId="{2C2BE36D-8C9A-4B22-BBD3-CFFEB4F6F6DA}" srcOrd="5" destOrd="0" presId="urn:microsoft.com/office/officeart/2005/8/layout/radial1"/>
    <dgm:cxn modelId="{B076725C-2A8C-4DF4-A0DC-C67881542C50}" type="presParOf" srcId="{2C2BE36D-8C9A-4B22-BBD3-CFFEB4F6F6DA}" destId="{31B3CCCB-8239-4DF7-A43E-258E4C1C75C3}" srcOrd="0" destOrd="0" presId="urn:microsoft.com/office/officeart/2005/8/layout/radial1"/>
    <dgm:cxn modelId="{B8857E0F-B9AF-47AC-9239-82C8979ED2BF}" type="presParOf" srcId="{6C355C67-87C8-4582-815C-47ACAB8EEE88}" destId="{9A14DF3A-0E36-4F9D-89E9-656415D07354}" srcOrd="6" destOrd="0" presId="urn:microsoft.com/office/officeart/2005/8/layout/radial1"/>
    <dgm:cxn modelId="{605E3547-DB81-4D4F-A6AD-39BBD450B3F5}" type="presParOf" srcId="{6C355C67-87C8-4582-815C-47ACAB8EEE88}" destId="{E76B3EC3-6C10-42DC-BB06-969471B19AB1}" srcOrd="7" destOrd="0" presId="urn:microsoft.com/office/officeart/2005/8/layout/radial1"/>
    <dgm:cxn modelId="{85BD57C9-8328-48AC-8738-7E117BC5FCA2}" type="presParOf" srcId="{E76B3EC3-6C10-42DC-BB06-969471B19AB1}" destId="{9497A945-A257-4844-A66C-369C0076DA0A}" srcOrd="0" destOrd="0" presId="urn:microsoft.com/office/officeart/2005/8/layout/radial1"/>
    <dgm:cxn modelId="{81AB8CD3-94E8-4CA6-ACD9-3292AC6A6486}" type="presParOf" srcId="{6C355C67-87C8-4582-815C-47ACAB8EEE88}" destId="{2EB696C0-C625-4947-B753-91B61BF6FA73}" srcOrd="8" destOrd="0" presId="urn:microsoft.com/office/officeart/2005/8/layout/radial1"/>
    <dgm:cxn modelId="{EB8BF7D9-D3B6-4347-97F1-B0C9A38BEE8C}" type="presParOf" srcId="{6C355C67-87C8-4582-815C-47ACAB8EEE88}" destId="{6CA412E7-7E43-4F4A-9962-446C3625F0C6}" srcOrd="9" destOrd="0" presId="urn:microsoft.com/office/officeart/2005/8/layout/radial1"/>
    <dgm:cxn modelId="{993FECCE-F791-493F-818D-C439565C40E6}" type="presParOf" srcId="{6CA412E7-7E43-4F4A-9962-446C3625F0C6}" destId="{48B9C785-4518-459C-96AD-22ABD6D65EF3}" srcOrd="0" destOrd="0" presId="urn:microsoft.com/office/officeart/2005/8/layout/radial1"/>
    <dgm:cxn modelId="{CC86872D-EB09-4029-ACDB-0F33791D6520}" type="presParOf" srcId="{6C355C67-87C8-4582-815C-47ACAB8EEE88}" destId="{CDCE9A20-BF5B-4954-A6A4-2DE32DF597F0}" srcOrd="10" destOrd="0" presId="urn:microsoft.com/office/officeart/2005/8/layout/radial1"/>
    <dgm:cxn modelId="{AB649509-EEA2-4EE5-A849-B9F2C66B3011}" type="presParOf" srcId="{6C355C67-87C8-4582-815C-47ACAB8EEE88}" destId="{EA034CA4-596A-4119-BD0B-FC32CA6404A9}" srcOrd="11" destOrd="0" presId="urn:microsoft.com/office/officeart/2005/8/layout/radial1"/>
    <dgm:cxn modelId="{C80FAC7E-1766-4A0F-8D03-6236A03D20E3}" type="presParOf" srcId="{EA034CA4-596A-4119-BD0B-FC32CA6404A9}" destId="{436E1887-0769-462D-9424-AB99914EDD58}" srcOrd="0" destOrd="0" presId="urn:microsoft.com/office/officeart/2005/8/layout/radial1"/>
    <dgm:cxn modelId="{F80623B5-CD48-4A29-8DC5-D5D68048C51E}" type="presParOf" srcId="{6C355C67-87C8-4582-815C-47ACAB8EEE88}" destId="{B9D09770-FE6C-432A-A4E5-6DFCE47AFC19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024525-8F2B-490C-BBD6-5BB437E066EC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C2728738-EB8D-46AA-9941-E7F045B42476}">
      <dgm:prSet phldrT="[Tekst]" custT="1"/>
      <dgm:spPr/>
      <dgm:t>
        <a:bodyPr/>
        <a:lstStyle/>
        <a:p>
          <a:r>
            <a:rPr lang="nb-NO" sz="2000" b="1" dirty="0" smtClean="0"/>
            <a:t>Spesial-undervisning</a:t>
          </a:r>
          <a:endParaRPr lang="nb-NO" sz="2000" b="1" dirty="0"/>
        </a:p>
      </dgm:t>
    </dgm:pt>
    <dgm:pt modelId="{6A4E3431-BE9E-4F3E-9EC2-41837720EBEC}" type="parTrans" cxnId="{BB18778E-CFCD-401F-BC4B-7751F863EE77}">
      <dgm:prSet/>
      <dgm:spPr/>
      <dgm:t>
        <a:bodyPr/>
        <a:lstStyle/>
        <a:p>
          <a:endParaRPr lang="nb-NO"/>
        </a:p>
      </dgm:t>
    </dgm:pt>
    <dgm:pt modelId="{76F51883-9450-41AC-958C-50CDEE055939}" type="sibTrans" cxnId="{BB18778E-CFCD-401F-BC4B-7751F863EE77}">
      <dgm:prSet/>
      <dgm:spPr/>
      <dgm:t>
        <a:bodyPr/>
        <a:lstStyle/>
        <a:p>
          <a:endParaRPr lang="nb-NO"/>
        </a:p>
      </dgm:t>
    </dgm:pt>
    <dgm:pt modelId="{7B8E788F-B39E-4003-B1C6-8E329132E4BA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nb-NO" b="1" dirty="0"/>
        </a:p>
      </dgm:t>
    </dgm:pt>
    <dgm:pt modelId="{D46FC6AE-C768-48F6-ADD4-A299FB1F3F7C}" type="parTrans" cxnId="{1A9C509C-8B04-41AC-9176-DADFB5193852}">
      <dgm:prSet/>
      <dgm:spPr/>
      <dgm:t>
        <a:bodyPr/>
        <a:lstStyle/>
        <a:p>
          <a:endParaRPr lang="nb-NO"/>
        </a:p>
      </dgm:t>
    </dgm:pt>
    <dgm:pt modelId="{FD73F7AE-9A13-4BAC-9A8C-014D22F0FEBE}" type="sibTrans" cxnId="{1A9C509C-8B04-41AC-9176-DADFB5193852}">
      <dgm:prSet/>
      <dgm:spPr/>
      <dgm:t>
        <a:bodyPr/>
        <a:lstStyle/>
        <a:p>
          <a:endParaRPr lang="nb-NO"/>
        </a:p>
      </dgm:t>
    </dgm:pt>
    <dgm:pt modelId="{3E571720-9A6E-4C5B-BD3D-DCFE91B17D94}">
      <dgm:prSet phldrT="[Teks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b-NO" sz="2400" b="1" dirty="0" smtClean="0"/>
            <a:t>Tilpassa opplæring</a:t>
          </a:r>
          <a:endParaRPr lang="nb-NO" sz="2400" b="1" dirty="0"/>
        </a:p>
      </dgm:t>
    </dgm:pt>
    <dgm:pt modelId="{B46A29C7-C6B9-4EC9-BFA0-F79DF0A487AE}" type="parTrans" cxnId="{B11DC6A3-CA5E-45FD-80D3-75B8C8596104}">
      <dgm:prSet/>
      <dgm:spPr/>
      <dgm:t>
        <a:bodyPr/>
        <a:lstStyle/>
        <a:p>
          <a:endParaRPr lang="nb-NO"/>
        </a:p>
      </dgm:t>
    </dgm:pt>
    <dgm:pt modelId="{67CCAB36-B59E-4650-9A1B-9F207D8478F5}" type="sibTrans" cxnId="{B11DC6A3-CA5E-45FD-80D3-75B8C8596104}">
      <dgm:prSet/>
      <dgm:spPr/>
      <dgm:t>
        <a:bodyPr/>
        <a:lstStyle/>
        <a:p>
          <a:endParaRPr lang="nb-NO"/>
        </a:p>
      </dgm:t>
    </dgm:pt>
    <dgm:pt modelId="{5EEE038A-A2A9-4D4C-A38E-1E714A478DEA}" type="pres">
      <dgm:prSet presAssocID="{DF024525-8F2B-490C-BBD6-5BB437E066EC}" presName="Name0" presStyleCnt="0">
        <dgm:presLayoutVars>
          <dgm:dir/>
          <dgm:animLvl val="lvl"/>
          <dgm:resizeHandles val="exact"/>
        </dgm:presLayoutVars>
      </dgm:prSet>
      <dgm:spPr/>
    </dgm:pt>
    <dgm:pt modelId="{C8E83F9F-D1CC-4700-8AA7-10C923E3D98D}" type="pres">
      <dgm:prSet presAssocID="{C2728738-EB8D-46AA-9941-E7F045B42476}" presName="Name8" presStyleCnt="0"/>
      <dgm:spPr/>
    </dgm:pt>
    <dgm:pt modelId="{7C7D608C-13F9-4E7D-AE0B-4771BCBF7269}" type="pres">
      <dgm:prSet presAssocID="{C2728738-EB8D-46AA-9941-E7F045B42476}" presName="level" presStyleLbl="node1" presStyleIdx="0" presStyleCnt="3" custScaleX="9864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909BB9A-DA70-4F0A-A618-F9DEC7040FCD}" type="pres">
      <dgm:prSet presAssocID="{C2728738-EB8D-46AA-9941-E7F045B424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7AA250B-5A65-4B18-96F0-DAC3EB3408B2}" type="pres">
      <dgm:prSet presAssocID="{7B8E788F-B39E-4003-B1C6-8E329132E4BA}" presName="Name8" presStyleCnt="0"/>
      <dgm:spPr/>
    </dgm:pt>
    <dgm:pt modelId="{9E864397-4E38-4C5C-ADFE-8CCB556ECD8B}" type="pres">
      <dgm:prSet presAssocID="{7B8E788F-B39E-4003-B1C6-8E329132E4BA}" presName="level" presStyleLbl="node1" presStyleIdx="1" presStyleCnt="3" custLinFactNeighborX="678" custLinFactNeighborY="-219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C1F35E6-7088-40E1-B81B-EFC66BDAC995}" type="pres">
      <dgm:prSet presAssocID="{7B8E788F-B39E-4003-B1C6-8E329132E4B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D79A5BA-67B4-4217-B9F3-5E08B375474C}" type="pres">
      <dgm:prSet presAssocID="{3E571720-9A6E-4C5B-BD3D-DCFE91B17D94}" presName="Name8" presStyleCnt="0"/>
      <dgm:spPr/>
    </dgm:pt>
    <dgm:pt modelId="{A7FA1D4C-CB5E-4870-A160-6AE8FC18A90D}" type="pres">
      <dgm:prSet presAssocID="{3E571720-9A6E-4C5B-BD3D-DCFE91B17D94}" presName="level" presStyleLbl="node1" presStyleIdx="2" presStyleCnt="3" custScaleY="243641" custLinFactNeighborX="898" custLinFactNeighborY="-5108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E136186-7A69-40EC-A8E5-2EC265FAFFDF}" type="pres">
      <dgm:prSet presAssocID="{3E571720-9A6E-4C5B-BD3D-DCFE91B17D9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1A9C509C-8B04-41AC-9176-DADFB5193852}" srcId="{DF024525-8F2B-490C-BBD6-5BB437E066EC}" destId="{7B8E788F-B39E-4003-B1C6-8E329132E4BA}" srcOrd="1" destOrd="0" parTransId="{D46FC6AE-C768-48F6-ADD4-A299FB1F3F7C}" sibTransId="{FD73F7AE-9A13-4BAC-9A8C-014D22F0FEBE}"/>
    <dgm:cxn modelId="{BB18778E-CFCD-401F-BC4B-7751F863EE77}" srcId="{DF024525-8F2B-490C-BBD6-5BB437E066EC}" destId="{C2728738-EB8D-46AA-9941-E7F045B42476}" srcOrd="0" destOrd="0" parTransId="{6A4E3431-BE9E-4F3E-9EC2-41837720EBEC}" sibTransId="{76F51883-9450-41AC-958C-50CDEE055939}"/>
    <dgm:cxn modelId="{E578E1BD-8A11-47D3-960D-88540925DA62}" type="presOf" srcId="{3E571720-9A6E-4C5B-BD3D-DCFE91B17D94}" destId="{A7FA1D4C-CB5E-4870-A160-6AE8FC18A90D}" srcOrd="0" destOrd="0" presId="urn:microsoft.com/office/officeart/2005/8/layout/pyramid1"/>
    <dgm:cxn modelId="{20328F30-EEF4-46AC-9CF9-6D814EC1F7BA}" type="presOf" srcId="{3E571720-9A6E-4C5B-BD3D-DCFE91B17D94}" destId="{5E136186-7A69-40EC-A8E5-2EC265FAFFDF}" srcOrd="1" destOrd="0" presId="urn:microsoft.com/office/officeart/2005/8/layout/pyramid1"/>
    <dgm:cxn modelId="{82D046DA-C945-42D8-AB9A-6B3DE2EBD9B1}" type="presOf" srcId="{7B8E788F-B39E-4003-B1C6-8E329132E4BA}" destId="{9E864397-4E38-4C5C-ADFE-8CCB556ECD8B}" srcOrd="0" destOrd="0" presId="urn:microsoft.com/office/officeart/2005/8/layout/pyramid1"/>
    <dgm:cxn modelId="{98176CD8-2130-462F-AE93-7EA05908C789}" type="presOf" srcId="{C2728738-EB8D-46AA-9941-E7F045B42476}" destId="{A909BB9A-DA70-4F0A-A618-F9DEC7040FCD}" srcOrd="1" destOrd="0" presId="urn:microsoft.com/office/officeart/2005/8/layout/pyramid1"/>
    <dgm:cxn modelId="{B11DC6A3-CA5E-45FD-80D3-75B8C8596104}" srcId="{DF024525-8F2B-490C-BBD6-5BB437E066EC}" destId="{3E571720-9A6E-4C5B-BD3D-DCFE91B17D94}" srcOrd="2" destOrd="0" parTransId="{B46A29C7-C6B9-4EC9-BFA0-F79DF0A487AE}" sibTransId="{67CCAB36-B59E-4650-9A1B-9F207D8478F5}"/>
    <dgm:cxn modelId="{C7894A5A-B4BA-4F01-AB76-0876D7A5632D}" type="presOf" srcId="{C2728738-EB8D-46AA-9941-E7F045B42476}" destId="{7C7D608C-13F9-4E7D-AE0B-4771BCBF7269}" srcOrd="0" destOrd="0" presId="urn:microsoft.com/office/officeart/2005/8/layout/pyramid1"/>
    <dgm:cxn modelId="{904D1345-3E96-4C47-A462-AC3C8D551AF3}" type="presOf" srcId="{DF024525-8F2B-490C-BBD6-5BB437E066EC}" destId="{5EEE038A-A2A9-4D4C-A38E-1E714A478DEA}" srcOrd="0" destOrd="0" presId="urn:microsoft.com/office/officeart/2005/8/layout/pyramid1"/>
    <dgm:cxn modelId="{E3FE7582-9C3B-4349-87A4-627D104ABE93}" type="presOf" srcId="{7B8E788F-B39E-4003-B1C6-8E329132E4BA}" destId="{5C1F35E6-7088-40E1-B81B-EFC66BDAC995}" srcOrd="1" destOrd="0" presId="urn:microsoft.com/office/officeart/2005/8/layout/pyramid1"/>
    <dgm:cxn modelId="{69784A94-B8D8-4492-A1DB-6E6336CFA820}" type="presParOf" srcId="{5EEE038A-A2A9-4D4C-A38E-1E714A478DEA}" destId="{C8E83F9F-D1CC-4700-8AA7-10C923E3D98D}" srcOrd="0" destOrd="0" presId="urn:microsoft.com/office/officeart/2005/8/layout/pyramid1"/>
    <dgm:cxn modelId="{1B4773B2-3BF5-4CD8-8CD0-DEA9095154B5}" type="presParOf" srcId="{C8E83F9F-D1CC-4700-8AA7-10C923E3D98D}" destId="{7C7D608C-13F9-4E7D-AE0B-4771BCBF7269}" srcOrd="0" destOrd="0" presId="urn:microsoft.com/office/officeart/2005/8/layout/pyramid1"/>
    <dgm:cxn modelId="{CFCC96F8-6253-4ED9-8ECA-C4607DEC0DEB}" type="presParOf" srcId="{C8E83F9F-D1CC-4700-8AA7-10C923E3D98D}" destId="{A909BB9A-DA70-4F0A-A618-F9DEC7040FCD}" srcOrd="1" destOrd="0" presId="urn:microsoft.com/office/officeart/2005/8/layout/pyramid1"/>
    <dgm:cxn modelId="{B29015C0-00BF-45ED-BAB3-67566295BF14}" type="presParOf" srcId="{5EEE038A-A2A9-4D4C-A38E-1E714A478DEA}" destId="{E7AA250B-5A65-4B18-96F0-DAC3EB3408B2}" srcOrd="1" destOrd="0" presId="urn:microsoft.com/office/officeart/2005/8/layout/pyramid1"/>
    <dgm:cxn modelId="{523814D1-B5C7-4F7D-8BEA-DC2E068689D4}" type="presParOf" srcId="{E7AA250B-5A65-4B18-96F0-DAC3EB3408B2}" destId="{9E864397-4E38-4C5C-ADFE-8CCB556ECD8B}" srcOrd="0" destOrd="0" presId="urn:microsoft.com/office/officeart/2005/8/layout/pyramid1"/>
    <dgm:cxn modelId="{CACC9138-CF0B-449F-85E1-2B1CD53E95A6}" type="presParOf" srcId="{E7AA250B-5A65-4B18-96F0-DAC3EB3408B2}" destId="{5C1F35E6-7088-40E1-B81B-EFC66BDAC995}" srcOrd="1" destOrd="0" presId="urn:microsoft.com/office/officeart/2005/8/layout/pyramid1"/>
    <dgm:cxn modelId="{EDBECE43-79BD-48E8-8540-DB47C6F818C3}" type="presParOf" srcId="{5EEE038A-A2A9-4D4C-A38E-1E714A478DEA}" destId="{CD79A5BA-67B4-4217-B9F3-5E08B375474C}" srcOrd="2" destOrd="0" presId="urn:microsoft.com/office/officeart/2005/8/layout/pyramid1"/>
    <dgm:cxn modelId="{61AA4E0D-51E3-4B42-BA17-683692FFE425}" type="presParOf" srcId="{CD79A5BA-67B4-4217-B9F3-5E08B375474C}" destId="{A7FA1D4C-CB5E-4870-A160-6AE8FC18A90D}" srcOrd="0" destOrd="0" presId="urn:microsoft.com/office/officeart/2005/8/layout/pyramid1"/>
    <dgm:cxn modelId="{C623A61F-20B1-40E5-B86B-4A62766B5276}" type="presParOf" srcId="{CD79A5BA-67B4-4217-B9F3-5E08B375474C}" destId="{5E136186-7A69-40EC-A8E5-2EC265FAFFD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7F2B7A-E4CB-4F56-83B1-38A41B5AA985}">
      <dsp:nvSpPr>
        <dsp:cNvPr id="0" name=""/>
        <dsp:cNvSpPr/>
      </dsp:nvSpPr>
      <dsp:spPr>
        <a:xfrm>
          <a:off x="3383292" y="2470349"/>
          <a:ext cx="2157621" cy="2009403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b="1" kern="120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b="1" kern="120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TIDLIG </a:t>
          </a:r>
          <a:r>
            <a:rPr lang="nb-NO" sz="18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INNSATS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INKLUDERING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b="1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TILPASSET OPPLÆRING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699268" y="2764619"/>
        <a:ext cx="1525669" cy="1420863"/>
      </dsp:txXfrm>
    </dsp:sp>
    <dsp:sp modelId="{88A129F6-BD04-4BCF-8230-03E1FBEA3D55}">
      <dsp:nvSpPr>
        <dsp:cNvPr id="0" name=""/>
        <dsp:cNvSpPr/>
      </dsp:nvSpPr>
      <dsp:spPr>
        <a:xfrm rot="16317762">
          <a:off x="4380764" y="2332705"/>
          <a:ext cx="239713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494628" y="2345081"/>
        <a:ext cx="11985" cy="11985"/>
      </dsp:txXfrm>
    </dsp:sp>
    <dsp:sp modelId="{28D3739F-7B79-448C-B92F-27A29902D74E}">
      <dsp:nvSpPr>
        <dsp:cNvPr id="0" name=""/>
        <dsp:cNvSpPr/>
      </dsp:nvSpPr>
      <dsp:spPr>
        <a:xfrm>
          <a:off x="3455302" y="188632"/>
          <a:ext cx="2168828" cy="204318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LEDELSE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samlende, tydelIg, leggertil rette for kvalitet og utvikling</a:t>
          </a:r>
          <a:endParaRPr lang="nb-NO" sz="1600" b="1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3772920" y="487850"/>
        <a:ext cx="1533592" cy="1444751"/>
      </dsp:txXfrm>
    </dsp:sp>
    <dsp:sp modelId="{AE5AEFEB-14CC-48D6-B342-6DB66514740F}">
      <dsp:nvSpPr>
        <dsp:cNvPr id="0" name=""/>
        <dsp:cNvSpPr/>
      </dsp:nvSpPr>
      <dsp:spPr>
        <a:xfrm rot="20090270">
          <a:off x="5412170" y="2945301"/>
          <a:ext cx="277075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543781" y="2956743"/>
        <a:ext cx="13853" cy="13853"/>
      </dsp:txXfrm>
    </dsp:sp>
    <dsp:sp modelId="{1DB2C439-405C-4B8A-A506-A0C2857ABDD3}">
      <dsp:nvSpPr>
        <dsp:cNvPr id="0" name=""/>
        <dsp:cNvSpPr/>
      </dsp:nvSpPr>
      <dsp:spPr>
        <a:xfrm>
          <a:off x="5558640" y="1399889"/>
          <a:ext cx="2217144" cy="2078588"/>
        </a:xfrm>
        <a:prstGeom prst="ellipse">
          <a:avLst/>
        </a:prstGeom>
        <a:gradFill rotWithShape="0">
          <a:gsLst>
            <a:gs pos="0">
              <a:srgbClr val="4BACC6">
                <a:hueOff val="-1986775"/>
                <a:satOff val="7962"/>
                <a:lumOff val="1726"/>
                <a:alphaOff val="0"/>
                <a:shade val="51000"/>
                <a:satMod val="130000"/>
              </a:srgbClr>
            </a:gs>
            <a:gs pos="80000">
              <a:srgbClr val="4BACC6">
                <a:hueOff val="-1986775"/>
                <a:satOff val="7962"/>
                <a:lumOff val="1726"/>
                <a:alphaOff val="0"/>
                <a:shade val="93000"/>
                <a:satMod val="130000"/>
              </a:srgbClr>
            </a:gs>
            <a:gs pos="100000">
              <a:srgbClr val="4BACC6">
                <a:hueOff val="-1986775"/>
                <a:satOff val="7962"/>
                <a:lumOff val="172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SKOLEKULTUR</a:t>
          </a:r>
          <a:r>
            <a:rPr lang="nb-NO" sz="13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</a:t>
          </a:r>
          <a:r>
            <a:rPr lang="nb-NO" sz="15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delende, reflekterende, samarbeids- og utviklingsorientert</a:t>
          </a:r>
        </a:p>
      </dsp:txBody>
      <dsp:txXfrm>
        <a:off x="5883333" y="1704291"/>
        <a:ext cx="1567758" cy="1469784"/>
      </dsp:txXfrm>
    </dsp:sp>
    <dsp:sp modelId="{2C2BE36D-8C9A-4B22-BBD3-CFFEB4F6F6DA}">
      <dsp:nvSpPr>
        <dsp:cNvPr id="0" name=""/>
        <dsp:cNvSpPr/>
      </dsp:nvSpPr>
      <dsp:spPr>
        <a:xfrm rot="1701962">
          <a:off x="5378099" y="4029085"/>
          <a:ext cx="288288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515036" y="4040247"/>
        <a:ext cx="14414" cy="14414"/>
      </dsp:txXfrm>
    </dsp:sp>
    <dsp:sp modelId="{9A14DF3A-0E36-4F9D-89E9-656415D07354}">
      <dsp:nvSpPr>
        <dsp:cNvPr id="0" name=""/>
        <dsp:cNvSpPr/>
      </dsp:nvSpPr>
      <dsp:spPr>
        <a:xfrm>
          <a:off x="5482610" y="3645026"/>
          <a:ext cx="2249624" cy="1976702"/>
        </a:xfrm>
        <a:prstGeom prst="ellipse">
          <a:avLst/>
        </a:prstGeom>
        <a:gradFill rotWithShape="0">
          <a:gsLst>
            <a:gs pos="0">
              <a:srgbClr val="4BACC6">
                <a:hueOff val="-3973551"/>
                <a:satOff val="15924"/>
                <a:lumOff val="3451"/>
                <a:alphaOff val="0"/>
                <a:shade val="51000"/>
                <a:satMod val="130000"/>
              </a:srgbClr>
            </a:gs>
            <a:gs pos="80000">
              <a:srgbClr val="4BACC6">
                <a:hueOff val="-3973551"/>
                <a:satOff val="15924"/>
                <a:lumOff val="3451"/>
                <a:alphaOff val="0"/>
                <a:shade val="93000"/>
                <a:satMod val="130000"/>
              </a:srgbClr>
            </a:gs>
            <a:gs pos="100000">
              <a:srgbClr val="4BACC6">
                <a:hueOff val="-3973551"/>
                <a:satOff val="15924"/>
                <a:lumOff val="345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KOMPETANSE </a:t>
          </a:r>
          <a:r>
            <a:rPr lang="nb-NO" sz="14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målrettet skolebasert individbaset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 *samhandling    *relasjoner </a:t>
          </a:r>
          <a:endParaRPr lang="nb-NO" sz="1400" b="1" kern="1200" smtClean="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*</a:t>
          </a:r>
          <a:r>
            <a:rPr lang="nb-NO" sz="14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fag</a:t>
          </a:r>
        </a:p>
      </dsp:txBody>
      <dsp:txXfrm>
        <a:off x="5812060" y="3934507"/>
        <a:ext cx="1590724" cy="1397740"/>
      </dsp:txXfrm>
    </dsp:sp>
    <dsp:sp modelId="{E76B3EC3-6C10-42DC-BB06-969471B19AB1}">
      <dsp:nvSpPr>
        <dsp:cNvPr id="0" name=""/>
        <dsp:cNvSpPr/>
      </dsp:nvSpPr>
      <dsp:spPr>
        <a:xfrm rot="5356684">
          <a:off x="4361698" y="4575812"/>
          <a:ext cx="229014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470480" y="4588456"/>
        <a:ext cx="11450" cy="11450"/>
      </dsp:txXfrm>
    </dsp:sp>
    <dsp:sp modelId="{2EB696C0-C625-4947-B753-91B61BF6FA73}">
      <dsp:nvSpPr>
        <dsp:cNvPr id="0" name=""/>
        <dsp:cNvSpPr/>
      </dsp:nvSpPr>
      <dsp:spPr>
        <a:xfrm>
          <a:off x="3398161" y="4708612"/>
          <a:ext cx="2184223" cy="2003873"/>
        </a:xfrm>
        <a:prstGeom prst="ellipse">
          <a:avLst/>
        </a:prstGeom>
        <a:gradFill rotWithShape="0">
          <a:gsLst>
            <a:gs pos="0">
              <a:srgbClr val="4BACC6">
                <a:hueOff val="-5960326"/>
                <a:satOff val="23887"/>
                <a:lumOff val="5177"/>
                <a:alphaOff val="0"/>
                <a:shade val="51000"/>
                <a:satMod val="130000"/>
              </a:srgbClr>
            </a:gs>
            <a:gs pos="80000">
              <a:srgbClr val="4BACC6">
                <a:hueOff val="-5960326"/>
                <a:satOff val="23887"/>
                <a:lumOff val="5177"/>
                <a:alphaOff val="0"/>
                <a:shade val="93000"/>
                <a:satMod val="130000"/>
              </a:srgbClr>
            </a:gs>
            <a:gs pos="100000">
              <a:srgbClr val="4BACC6">
                <a:hueOff val="-5960326"/>
                <a:satOff val="23887"/>
                <a:lumOff val="5177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7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FORSKNINGS-BASERTE UNDERVISNINGS-METODER</a:t>
          </a:r>
        </a:p>
      </dsp:txBody>
      <dsp:txXfrm>
        <a:off x="3718033" y="5002072"/>
        <a:ext cx="1544479" cy="1416953"/>
      </dsp:txXfrm>
    </dsp:sp>
    <dsp:sp modelId="{6CA412E7-7E43-4F4A-9962-446C3625F0C6}">
      <dsp:nvSpPr>
        <dsp:cNvPr id="0" name=""/>
        <dsp:cNvSpPr/>
      </dsp:nvSpPr>
      <dsp:spPr>
        <a:xfrm rot="9237293">
          <a:off x="3158723" y="4004042"/>
          <a:ext cx="366728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10800000">
        <a:off x="3332919" y="4013243"/>
        <a:ext cx="18336" cy="18336"/>
      </dsp:txXfrm>
    </dsp:sp>
    <dsp:sp modelId="{CDCE9A20-BF5B-4954-A6A4-2DE32DF597F0}">
      <dsp:nvSpPr>
        <dsp:cNvPr id="0" name=""/>
        <dsp:cNvSpPr/>
      </dsp:nvSpPr>
      <dsp:spPr>
        <a:xfrm>
          <a:off x="1079053" y="3550491"/>
          <a:ext cx="2226348" cy="2067731"/>
        </a:xfrm>
        <a:prstGeom prst="ellipse">
          <a:avLst/>
        </a:prstGeom>
        <a:gradFill rotWithShape="0">
          <a:gsLst>
            <a:gs pos="0">
              <a:srgbClr val="4BACC6">
                <a:hueOff val="-7947101"/>
                <a:satOff val="31849"/>
                <a:lumOff val="6902"/>
                <a:alphaOff val="0"/>
                <a:shade val="51000"/>
                <a:satMod val="130000"/>
              </a:srgbClr>
            </a:gs>
            <a:gs pos="80000">
              <a:srgbClr val="4BACC6">
                <a:hueOff val="-7947101"/>
                <a:satOff val="31849"/>
                <a:lumOff val="6902"/>
                <a:alphaOff val="0"/>
                <a:shade val="93000"/>
                <a:satMod val="130000"/>
              </a:srgbClr>
            </a:gs>
            <a:gs pos="100000">
              <a:srgbClr val="4BACC6">
                <a:hueOff val="-7947101"/>
                <a:satOff val="31849"/>
                <a:lumOff val="690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GODE RELASEJONAR </a:t>
          </a:r>
          <a:r>
            <a:rPr lang="nb-NO" sz="1600" b="1" kern="1200" smtClean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elev-elev-lærer-lærer-foreldre</a:t>
          </a:r>
          <a:endParaRPr lang="nb-NO" sz="1600" b="1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405094" y="3853303"/>
        <a:ext cx="1574266" cy="1462107"/>
      </dsp:txXfrm>
    </dsp:sp>
    <dsp:sp modelId="{EA034CA4-596A-4119-BD0B-FC32CA6404A9}">
      <dsp:nvSpPr>
        <dsp:cNvPr id="0" name=""/>
        <dsp:cNvSpPr/>
      </dsp:nvSpPr>
      <dsp:spPr>
        <a:xfrm rot="12733430">
          <a:off x="3208097" y="2789386"/>
          <a:ext cx="390672" cy="36738"/>
        </a:xfrm>
        <a:custGeom>
          <a:avLst/>
          <a:gdLst/>
          <a:ahLst/>
          <a:cxnLst/>
          <a:rect l="0" t="0" r="0" b="0"/>
          <a:pathLst>
            <a:path>
              <a:moveTo>
                <a:pt x="0" y="19184"/>
              </a:moveTo>
              <a:lnTo>
                <a:pt x="353489" y="19184"/>
              </a:lnTo>
            </a:path>
          </a:pathLst>
        </a:custGeom>
        <a:noFill/>
        <a:ln w="25400" cap="flat" cmpd="sng" algn="ctr">
          <a:solidFill>
            <a:srgbClr val="F79646">
              <a:hueOff val="0"/>
              <a:satOff val="0"/>
              <a:lumOff val="0"/>
              <a:alphaOff val="0"/>
            </a:srgb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10800000">
        <a:off x="3393667" y="2797989"/>
        <a:ext cx="19533" cy="19533"/>
      </dsp:txXfrm>
    </dsp:sp>
    <dsp:sp modelId="{B9D09770-FE6C-432A-A4E5-6DFCE47AFC19}">
      <dsp:nvSpPr>
        <dsp:cNvPr id="0" name=""/>
        <dsp:cNvSpPr/>
      </dsp:nvSpPr>
      <dsp:spPr>
        <a:xfrm>
          <a:off x="1295069" y="1174223"/>
          <a:ext cx="2130763" cy="1952250"/>
        </a:xfrm>
        <a:prstGeom prst="ellipse">
          <a:avLst/>
        </a:prstGeom>
        <a:gradFill rotWithShape="0">
          <a:gsLst>
            <a:gs pos="0">
              <a:srgbClr val="4BACC6">
                <a:hueOff val="-9933876"/>
                <a:satOff val="39811"/>
                <a:lumOff val="8628"/>
                <a:alphaOff val="0"/>
                <a:shade val="51000"/>
                <a:satMod val="130000"/>
              </a:srgbClr>
            </a:gs>
            <a:gs pos="80000">
              <a:srgbClr val="4BACC6">
                <a:hueOff val="-9933876"/>
                <a:satOff val="39811"/>
                <a:lumOff val="8628"/>
                <a:alphaOff val="0"/>
                <a:shade val="93000"/>
                <a:satMod val="130000"/>
              </a:srgbClr>
            </a:gs>
            <a:gs pos="100000">
              <a:srgbClr val="4BACC6">
                <a:hueOff val="-9933876"/>
                <a:satOff val="39811"/>
                <a:lumOff val="862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b="1" kern="120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SAMMENHENG BARNEHAGE-SKOLE</a:t>
          </a:r>
        </a:p>
      </dsp:txBody>
      <dsp:txXfrm>
        <a:off x="1607112" y="1460123"/>
        <a:ext cx="1506677" cy="1380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D608C-13F9-4E7D-AE0B-4771BCBF7269}">
      <dsp:nvSpPr>
        <dsp:cNvPr id="0" name=""/>
        <dsp:cNvSpPr/>
      </dsp:nvSpPr>
      <dsp:spPr>
        <a:xfrm>
          <a:off x="3022108" y="0"/>
          <a:ext cx="1728183" cy="876632"/>
        </a:xfrm>
        <a:prstGeom prst="trapezoid">
          <a:avLst>
            <a:gd name="adj" fmla="val 9992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000" b="1" kern="1200" dirty="0" smtClean="0"/>
            <a:t>Spesial-undervisning</a:t>
          </a:r>
          <a:endParaRPr lang="nb-NO" sz="2000" b="1" kern="1200" dirty="0"/>
        </a:p>
      </dsp:txBody>
      <dsp:txXfrm>
        <a:off x="3022108" y="0"/>
        <a:ext cx="1728183" cy="876632"/>
      </dsp:txXfrm>
    </dsp:sp>
    <dsp:sp modelId="{9E864397-4E38-4C5C-ADFE-8CCB556ECD8B}">
      <dsp:nvSpPr>
        <dsp:cNvPr id="0" name=""/>
        <dsp:cNvSpPr/>
      </dsp:nvSpPr>
      <dsp:spPr>
        <a:xfrm>
          <a:off x="2157999" y="857381"/>
          <a:ext cx="3503914" cy="876632"/>
        </a:xfrm>
        <a:prstGeom prst="trapezoid">
          <a:avLst>
            <a:gd name="adj" fmla="val 99925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600" b="1" kern="1200" dirty="0"/>
        </a:p>
      </dsp:txBody>
      <dsp:txXfrm>
        <a:off x="2771184" y="857381"/>
        <a:ext cx="2277544" cy="876632"/>
      </dsp:txXfrm>
    </dsp:sp>
    <dsp:sp modelId="{A7FA1D4C-CB5E-4870-A160-6AE8FC18A90D}">
      <dsp:nvSpPr>
        <dsp:cNvPr id="0" name=""/>
        <dsp:cNvSpPr/>
      </dsp:nvSpPr>
      <dsp:spPr>
        <a:xfrm>
          <a:off x="0" y="1708486"/>
          <a:ext cx="7772400" cy="2135836"/>
        </a:xfrm>
        <a:prstGeom prst="trapezoid">
          <a:avLst>
            <a:gd name="adj" fmla="val 99925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400" b="1" kern="1200" dirty="0" smtClean="0"/>
            <a:t>Tilpassa opplæring</a:t>
          </a:r>
          <a:endParaRPr lang="nb-NO" sz="2400" b="1" kern="1200" dirty="0"/>
        </a:p>
      </dsp:txBody>
      <dsp:txXfrm>
        <a:off x="1360169" y="1708486"/>
        <a:ext cx="5052060" cy="213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2C7430AB-209F-4503-9498-67D7FE3D9B5F}" type="datetimeFigureOut">
              <a:rPr lang="nb-NO"/>
              <a:pPr>
                <a:defRPr/>
              </a:pPr>
              <a:t>21.01.2021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CD6EAB15-6A02-42EB-86F7-A8E131AE71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327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DA816523-345D-4018-BCF8-7E2D1EB30425}" type="datetimeFigureOut">
              <a:rPr lang="nb-NO"/>
              <a:pPr>
                <a:defRPr/>
              </a:pPr>
              <a:t>21.01.2021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7C15B23E-174C-4EAF-9C8D-0ECA4B11E46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0254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246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695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1600200"/>
            <a:ext cx="1943100" cy="4038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1600200"/>
            <a:ext cx="5676900" cy="4038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246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071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3729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2819400"/>
            <a:ext cx="3810000" cy="281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3810000" cy="2819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7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158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252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1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9033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71069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00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819400"/>
            <a:ext cx="7772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Garamond" pitchFamily="18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innhold 2"/>
          <p:cNvSpPr>
            <a:spLocks noGrp="1"/>
          </p:cNvSpPr>
          <p:nvPr>
            <p:ph idx="1"/>
          </p:nvPr>
        </p:nvSpPr>
        <p:spPr>
          <a:xfrm>
            <a:off x="685800" y="1196975"/>
            <a:ext cx="7772400" cy="4752975"/>
          </a:xfrm>
        </p:spPr>
        <p:txBody>
          <a:bodyPr/>
          <a:lstStyle/>
          <a:p>
            <a:pPr marL="0" indent="0">
              <a:buFontTx/>
              <a:buNone/>
            </a:pPr>
            <a:endParaRPr lang="nb-NO" altLang="nb-NO" b="1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16634"/>
              </p:ext>
            </p:extLst>
          </p:nvPr>
        </p:nvGraphicFramePr>
        <p:xfrm>
          <a:off x="755650" y="1268413"/>
          <a:ext cx="7704138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5143">
                <a:tc>
                  <a:txBody>
                    <a:bodyPr/>
                    <a:lstStyle/>
                    <a:p>
                      <a:r>
                        <a:rPr lang="nb-NO" sz="2400" b="1" dirty="0" smtClean="0">
                          <a:solidFill>
                            <a:schemeClr val="tx1"/>
                          </a:solidFill>
                        </a:rPr>
                        <a:t>Samfunns-</a:t>
                      </a:r>
                    </a:p>
                    <a:p>
                      <a:r>
                        <a:rPr lang="nb-NO" sz="2400" b="1" dirty="0" smtClean="0">
                          <a:solidFill>
                            <a:schemeClr val="tx1"/>
                          </a:solidFill>
                        </a:rPr>
                        <a:t>oppdraget</a:t>
                      </a:r>
                      <a:endParaRPr lang="nb-NO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b-NO" sz="2400" dirty="0" smtClean="0">
                          <a:solidFill>
                            <a:schemeClr val="tx1"/>
                          </a:solidFill>
                        </a:rPr>
                        <a:t>Situasjonen i Dovre kommune i 2009</a:t>
                      </a:r>
                      <a:endParaRPr lang="nb-NO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69">
                <a:tc>
                  <a:txBody>
                    <a:bodyPr/>
                    <a:lstStyle/>
                    <a:p>
                      <a:endParaRPr lang="nb-NO" dirty="0" smtClean="0"/>
                    </a:p>
                    <a:p>
                      <a:r>
                        <a:rPr lang="nb-NO" b="1" dirty="0" err="1" smtClean="0">
                          <a:solidFill>
                            <a:schemeClr val="tx1"/>
                          </a:solidFill>
                        </a:rPr>
                        <a:t>Tidleg</a:t>
                      </a:r>
                      <a:r>
                        <a:rPr lang="nb-NO" b="1" dirty="0" smtClean="0">
                          <a:solidFill>
                            <a:schemeClr val="tx1"/>
                          </a:solidFill>
                        </a:rPr>
                        <a:t> innsats</a:t>
                      </a:r>
                    </a:p>
                    <a:p>
                      <a:endParaRPr lang="nb-NO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b-NO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b-NO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b-NO" b="1" dirty="0" smtClean="0">
                          <a:solidFill>
                            <a:schemeClr val="tx1"/>
                          </a:solidFill>
                        </a:rPr>
                        <a:t>Tilpassa opplæring</a:t>
                      </a:r>
                    </a:p>
                    <a:p>
                      <a:endParaRPr lang="nb-NO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b-NO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b-NO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b-NO" b="1" dirty="0" smtClean="0">
                          <a:solidFill>
                            <a:schemeClr val="tx1"/>
                          </a:solidFill>
                        </a:rPr>
                        <a:t>Inkludering</a:t>
                      </a:r>
                      <a:endParaRPr lang="nb-NO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dirty="0" smtClean="0"/>
                    </a:p>
                    <a:p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Lite spesialundervisning </a:t>
                      </a:r>
                    </a:p>
                    <a:p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nb-NO" sz="1800" b="1" dirty="0" err="1" smtClean="0">
                          <a:solidFill>
                            <a:schemeClr val="tx1"/>
                          </a:solidFill>
                        </a:rPr>
                        <a:t>dei</a:t>
                      </a: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 yngste </a:t>
                      </a:r>
                      <a:r>
                        <a:rPr lang="nb-NO" sz="1800" b="1" dirty="0" err="1" smtClean="0">
                          <a:solidFill>
                            <a:schemeClr val="tx1"/>
                          </a:solidFill>
                        </a:rPr>
                        <a:t>klassane</a:t>
                      </a: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</a:p>
                    <a:p>
                      <a:r>
                        <a:rPr lang="nb-NO" sz="1800" b="1" dirty="0" err="1" smtClean="0">
                          <a:solidFill>
                            <a:schemeClr val="tx1"/>
                          </a:solidFill>
                        </a:rPr>
                        <a:t>mykje</a:t>
                      </a: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 i ungdomsskolen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Høg andel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spesialundervisning,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err="1" smtClean="0">
                          <a:solidFill>
                            <a:schemeClr val="tx1"/>
                          </a:solidFill>
                        </a:rPr>
                        <a:t>jamnt</a:t>
                      </a: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b-NO" sz="1800" b="1" dirty="0" err="1" smtClean="0">
                          <a:solidFill>
                            <a:schemeClr val="tx1"/>
                          </a:solidFill>
                        </a:rPr>
                        <a:t>stigande</a:t>
                      </a: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 tendens </a:t>
                      </a:r>
                    </a:p>
                    <a:p>
                      <a:endParaRPr lang="nb-NO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Høgt </a:t>
                      </a:r>
                      <a:r>
                        <a:rPr lang="nb-NO" sz="1800" b="1" dirty="0" err="1" smtClean="0">
                          <a:solidFill>
                            <a:schemeClr val="tx1"/>
                          </a:solidFill>
                        </a:rPr>
                        <a:t>fråfall</a:t>
                      </a: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nb-NO" sz="1800" b="1" dirty="0" err="1" smtClean="0">
                          <a:solidFill>
                            <a:schemeClr val="tx1"/>
                          </a:solidFill>
                        </a:rPr>
                        <a:t>vidaregåande</a:t>
                      </a:r>
                      <a:r>
                        <a:rPr lang="nb-NO" sz="1800" b="1" dirty="0" smtClean="0">
                          <a:solidFill>
                            <a:schemeClr val="tx1"/>
                          </a:solidFill>
                        </a:rPr>
                        <a:t> skole</a:t>
                      </a:r>
                    </a:p>
                    <a:p>
                      <a:endParaRPr lang="nb-NO" dirty="0"/>
                    </a:p>
                  </a:txBody>
                  <a:tcPr marL="91431" marR="914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492375"/>
            <a:ext cx="3240088" cy="266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923207"/>
              </p:ext>
            </p:extLst>
          </p:nvPr>
        </p:nvGraphicFramePr>
        <p:xfrm>
          <a:off x="0" y="0"/>
          <a:ext cx="9001000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tel 1"/>
          <p:cNvSpPr>
            <a:spLocks noGrp="1"/>
          </p:cNvSpPr>
          <p:nvPr>
            <p:ph type="title"/>
          </p:nvPr>
        </p:nvSpPr>
        <p:spPr>
          <a:xfrm>
            <a:off x="5436096" y="0"/>
            <a:ext cx="3682630" cy="649288"/>
          </a:xfrm>
        </p:spPr>
        <p:txBody>
          <a:bodyPr/>
          <a:lstStyle/>
          <a:p>
            <a:r>
              <a:rPr lang="nb-NO" altLang="nb-NO" sz="3600" b="1" smtClean="0">
                <a:solidFill>
                  <a:schemeClr val="tx1"/>
                </a:solidFill>
              </a:rPr>
              <a:t>Dovre-modellen</a:t>
            </a:r>
          </a:p>
        </p:txBody>
      </p:sp>
    </p:spTree>
    <p:extLst>
      <p:ext uri="{BB962C8B-B14F-4D97-AF65-F5344CB8AC3E}">
        <p14:creationId xmlns:p14="http://schemas.microsoft.com/office/powerpoint/2010/main" val="366416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1225550"/>
          </a:xfrm>
        </p:spPr>
        <p:txBody>
          <a:bodyPr/>
          <a:lstStyle/>
          <a:p>
            <a:r>
              <a:rPr lang="nb-NO" altLang="nb-NO" sz="4000" b="1" smtClean="0">
                <a:solidFill>
                  <a:schemeClr val="tx1"/>
                </a:solidFill>
              </a:rPr>
              <a:t>Spesialundervisning</a:t>
            </a:r>
            <a:br>
              <a:rPr lang="nb-NO" altLang="nb-NO" sz="4000" b="1" smtClean="0">
                <a:solidFill>
                  <a:schemeClr val="tx1"/>
                </a:solidFill>
              </a:rPr>
            </a:br>
            <a:r>
              <a:rPr lang="nb-NO" altLang="nb-NO" sz="4000" b="1" smtClean="0">
                <a:solidFill>
                  <a:schemeClr val="tx1"/>
                </a:solidFill>
              </a:rPr>
              <a:t>/tilpassa opplæring</a:t>
            </a: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685800" y="2060848"/>
          <a:ext cx="7772400" cy="3889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196975"/>
            <a:ext cx="7772400" cy="4679950"/>
          </a:xfrm>
        </p:spPr>
        <p:txBody>
          <a:bodyPr/>
          <a:lstStyle/>
          <a:p>
            <a:pPr>
              <a:defRPr/>
            </a:pPr>
            <a:endParaRPr lang="nn-NO" sz="2400" b="1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nn-NO" sz="3600" b="1" dirty="0" smtClean="0">
                <a:solidFill>
                  <a:schemeClr val="tx1"/>
                </a:solidFill>
              </a:rPr>
              <a:t>Den gode sirkelen</a:t>
            </a:r>
            <a:r>
              <a:rPr lang="nn-NO" sz="2400" b="1" dirty="0" smtClean="0">
                <a:solidFill>
                  <a:schemeClr val="tx1"/>
                </a:solidFill>
              </a:rPr>
              <a:t>:</a:t>
            </a:r>
          </a:p>
          <a:p>
            <a:pPr>
              <a:defRPr/>
            </a:pPr>
            <a:r>
              <a:rPr lang="nn-NO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 fleire elevar som får oppfylt retten sin til tilpassa opplæring i ordinær undervisning, dess færre elevar får behov </a:t>
            </a:r>
            <a:r>
              <a:rPr lang="nn-NO" sz="28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spesialundervisning.</a:t>
            </a:r>
            <a:endParaRPr lang="nn-NO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nn-NO" sz="24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nb-NO" sz="2400" b="1" dirty="0" smtClean="0">
                <a:solidFill>
                  <a:srgbClr val="0070C0"/>
                </a:solidFill>
              </a:rPr>
              <a:t>     </a:t>
            </a:r>
            <a:endParaRPr lang="nb-NO" sz="2400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nb-NO" dirty="0"/>
          </a:p>
        </p:txBody>
      </p:sp>
      <p:pic>
        <p:nvPicPr>
          <p:cNvPr id="7171" name="Picture 4" descr="H:\Mine bilder\default04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262438"/>
            <a:ext cx="21717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>
          <a:xfrm>
            <a:off x="685800" y="1196975"/>
            <a:ext cx="7772400" cy="719138"/>
          </a:xfrm>
        </p:spPr>
        <p:txBody>
          <a:bodyPr/>
          <a:lstStyle/>
          <a:p>
            <a:r>
              <a:rPr lang="nb-NO" altLang="nb-NO" sz="2800" b="1" smtClean="0">
                <a:solidFill>
                  <a:schemeClr val="tx1"/>
                </a:solidFill>
              </a:rPr>
              <a:t>Nasjonale prøver – meistringsnivå h. 2014</a:t>
            </a:r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4" t="34964" r="55292" b="22739"/>
          <a:stretch>
            <a:fillRect/>
          </a:stretch>
        </p:blipFill>
        <p:spPr>
          <a:xfrm>
            <a:off x="971550" y="1844675"/>
            <a:ext cx="7200900" cy="41767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-61556"/>
            <a:ext cx="7344816" cy="684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1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80728"/>
            <a:ext cx="8854552" cy="512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0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1124744"/>
            <a:ext cx="7772400" cy="1008112"/>
          </a:xfrm>
        </p:spPr>
        <p:txBody>
          <a:bodyPr/>
          <a:lstStyle/>
          <a:p>
            <a:r>
              <a:rPr lang="nb-NO" dirty="0"/>
              <a:t>P</a:t>
            </a:r>
            <a:r>
              <a:rPr lang="nb-NO" dirty="0" smtClean="0"/>
              <a:t>ilot inkluderende praksis i barnehagene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2348880"/>
            <a:ext cx="7772400" cy="4104456"/>
          </a:xfrm>
        </p:spPr>
        <p:txBody>
          <a:bodyPr/>
          <a:lstStyle/>
          <a:p>
            <a:r>
              <a:rPr lang="nb-NO" dirty="0" smtClean="0"/>
              <a:t>Dovremodellen i barnehagene – rød tråd </a:t>
            </a:r>
          </a:p>
          <a:p>
            <a:r>
              <a:rPr lang="nb-NO" dirty="0" smtClean="0"/>
              <a:t>Foreldrearbeid og foreldremøter – inkludering og oppvekstmiljø er satt på dagsorden, og foreldrenes innspill tas på alvor</a:t>
            </a:r>
          </a:p>
          <a:p>
            <a:r>
              <a:rPr lang="nb-NO" dirty="0" err="1" smtClean="0"/>
              <a:t>Inkluderene</a:t>
            </a:r>
            <a:r>
              <a:rPr lang="nb-NO" dirty="0" smtClean="0"/>
              <a:t> barnehage og skolemiljø – vært med fra 2019 – har gitt solid grunnlag</a:t>
            </a:r>
          </a:p>
          <a:p>
            <a:r>
              <a:rPr lang="nb-NO" dirty="0" smtClean="0"/>
              <a:t>Tilstedeværelsesdager fra PPT </a:t>
            </a:r>
          </a:p>
          <a:p>
            <a:r>
              <a:rPr lang="nb-NO" dirty="0" smtClean="0"/>
              <a:t>Utvikling hos personale – i forskjellig tempo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8199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5800" y="1196752"/>
            <a:ext cx="7772400" cy="648072"/>
          </a:xfrm>
        </p:spPr>
        <p:txBody>
          <a:bodyPr/>
          <a:lstStyle/>
          <a:p>
            <a:r>
              <a:rPr lang="nb-NO" dirty="0" smtClean="0"/>
              <a:t>Barnehagene, fortsetter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3816424"/>
          </a:xfrm>
        </p:spPr>
        <p:txBody>
          <a:bodyPr/>
          <a:lstStyle/>
          <a:p>
            <a:r>
              <a:rPr lang="nb-NO" dirty="0" smtClean="0"/>
              <a:t>Organisering, regelmessige møter</a:t>
            </a:r>
          </a:p>
          <a:p>
            <a:r>
              <a:rPr lang="nb-NO" dirty="0" smtClean="0"/>
              <a:t>Konkret arbeid med voksenrolla, det relasjonelle arbeidet </a:t>
            </a:r>
          </a:p>
          <a:p>
            <a:pPr lvl="1"/>
            <a:r>
              <a:rPr lang="nb-NO" dirty="0" err="1" smtClean="0"/>
              <a:t>Blikkontakt</a:t>
            </a:r>
            <a:endParaRPr lang="nb-NO" dirty="0" smtClean="0"/>
          </a:p>
          <a:p>
            <a:pPr lvl="1"/>
            <a:r>
              <a:rPr lang="nb-NO" dirty="0" smtClean="0"/>
              <a:t>Gode beskjeder</a:t>
            </a:r>
          </a:p>
          <a:p>
            <a:pPr lvl="1"/>
            <a:r>
              <a:rPr lang="nb-NO" dirty="0" smtClean="0"/>
              <a:t>Samarbeid med foreldrene</a:t>
            </a:r>
          </a:p>
          <a:p>
            <a:pPr lvl="1"/>
            <a:r>
              <a:rPr lang="nb-NO" dirty="0" smtClean="0"/>
              <a:t>Observasjon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42051129"/>
      </p:ext>
    </p:extLst>
  </p:cSld>
  <p:clrMapOvr>
    <a:masterClrMapping/>
  </p:clrMapOvr>
</p:sld>
</file>

<file path=ppt/theme/theme1.xml><?xml version="1.0" encoding="utf-8"?>
<a:theme xmlns:a="http://schemas.openxmlformats.org/drawingml/2006/main" name="1. Dovre-modellen - nyn_2017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1. Dovre-modellen - nyn_2017</Template>
  <TotalTime>388</TotalTime>
  <Words>196</Words>
  <Application>Microsoft Office PowerPoint</Application>
  <PresentationFormat>Skjermfremvisning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Garamond</vt:lpstr>
      <vt:lpstr>1. Dovre-modellen - nyn_2017</vt:lpstr>
      <vt:lpstr>PowerPoint-presentasjon</vt:lpstr>
      <vt:lpstr>Dovre-modellen</vt:lpstr>
      <vt:lpstr>Spesialundervisning /tilpassa opplæring</vt:lpstr>
      <vt:lpstr>PowerPoint-presentasjon</vt:lpstr>
      <vt:lpstr>Nasjonale prøver – meistringsnivå h. 2014</vt:lpstr>
      <vt:lpstr>PowerPoint-presentasjon</vt:lpstr>
      <vt:lpstr>PowerPoint-presentasjon</vt:lpstr>
      <vt:lpstr>Pilot inkluderende praksis i barnehagene</vt:lpstr>
      <vt:lpstr>Barnehagene, fortsetter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Dovre-modellen  for ein betre skole</dc:title>
  <dc:creator>Killi, Arild</dc:creator>
  <cp:lastModifiedBy>Lusæter, Hilde Engvik</cp:lastModifiedBy>
  <cp:revision>19</cp:revision>
  <cp:lastPrinted>2017-11-14T14:12:07Z</cp:lastPrinted>
  <dcterms:created xsi:type="dcterms:W3CDTF">2017-11-14T10:52:49Z</dcterms:created>
  <dcterms:modified xsi:type="dcterms:W3CDTF">2021-01-21T22:07:33Z</dcterms:modified>
</cp:coreProperties>
</file>