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  <p:sldMasterId id="2147483921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791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6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6104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33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276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77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8034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486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3669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670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956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6590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252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1060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94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31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890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138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965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517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75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86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37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F7F84A-14D0-4837-9AEC-FF452FEDBDB8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4B4BA61-BAFF-4150-AE83-29A7D8B4635F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66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b-NO" sz="6000" dirty="0" smtClean="0"/>
              <a:t>SFO</a:t>
            </a:r>
            <a:br>
              <a:rPr lang="nb-NO" sz="6000" dirty="0" smtClean="0"/>
            </a:br>
            <a:r>
              <a:rPr lang="nb-NO" sz="6000" dirty="0" smtClean="0"/>
              <a:t>Dovre og Dombås</a:t>
            </a:r>
            <a:endParaRPr lang="nb-NO" sz="6000" dirty="0"/>
          </a:p>
        </p:txBody>
      </p:sp>
    </p:spTree>
    <p:extLst>
      <p:ext uri="{BB962C8B-B14F-4D97-AF65-F5344CB8AC3E}">
        <p14:creationId xmlns:p14="http://schemas.microsoft.com/office/powerpoint/2010/main" val="161795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904" y="911225"/>
            <a:ext cx="10515600" cy="4351338"/>
          </a:xfrm>
        </p:spPr>
        <p:txBody>
          <a:bodyPr>
            <a:normAutofit/>
          </a:bodyPr>
          <a:lstStyle/>
          <a:p>
            <a:r>
              <a:rPr lang="nb-NO" sz="6000" dirty="0" smtClean="0"/>
              <a:t> Oppstart Pilot, </a:t>
            </a:r>
            <a:r>
              <a:rPr lang="nb-NO" sz="6000" dirty="0" err="1" smtClean="0"/>
              <a:t>hausten</a:t>
            </a:r>
            <a:r>
              <a:rPr lang="nb-NO" sz="6000" dirty="0" smtClean="0"/>
              <a:t> 2020</a:t>
            </a:r>
          </a:p>
          <a:p>
            <a:r>
              <a:rPr lang="nb-NO" sz="6000" dirty="0" smtClean="0"/>
              <a:t> Felles møtepunkt</a:t>
            </a:r>
          </a:p>
          <a:p>
            <a:r>
              <a:rPr lang="nb-NO" sz="6000" dirty="0" smtClean="0"/>
              <a:t> Kompetanseheving</a:t>
            </a:r>
          </a:p>
          <a:p>
            <a:r>
              <a:rPr lang="nb-NO" sz="6000" dirty="0" smtClean="0"/>
              <a:t> To roller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3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37032" y="316865"/>
            <a:ext cx="10515600" cy="4351338"/>
          </a:xfrm>
        </p:spPr>
        <p:txBody>
          <a:bodyPr>
            <a:noAutofit/>
          </a:bodyPr>
          <a:lstStyle/>
          <a:p>
            <a:r>
              <a:rPr lang="nb-NO" sz="6000" dirty="0" smtClean="0"/>
              <a:t> Arbeid med Piloten:</a:t>
            </a:r>
          </a:p>
          <a:p>
            <a:endParaRPr lang="nb-NO" sz="6000" dirty="0"/>
          </a:p>
          <a:p>
            <a:r>
              <a:rPr lang="nb-NO" sz="4800" dirty="0" smtClean="0"/>
              <a:t> Voksenrolla</a:t>
            </a:r>
          </a:p>
          <a:p>
            <a:r>
              <a:rPr lang="nb-NO" sz="4800" dirty="0" smtClean="0"/>
              <a:t> Rammeplan og årsplan</a:t>
            </a:r>
          </a:p>
          <a:p>
            <a:endParaRPr lang="nb-NO" sz="6000" dirty="0"/>
          </a:p>
          <a:p>
            <a:r>
              <a:rPr lang="nb-NO" sz="6000" dirty="0" smtClean="0"/>
              <a:t> Fordeler ved å </a:t>
            </a:r>
            <a:r>
              <a:rPr lang="nb-NO" sz="6000" dirty="0" err="1" smtClean="0"/>
              <a:t>vere</a:t>
            </a:r>
            <a:r>
              <a:rPr lang="nb-NO" sz="6000" dirty="0" smtClean="0"/>
              <a:t> med i Piloten</a:t>
            </a:r>
            <a:endParaRPr lang="nb-NO" sz="6000" dirty="0"/>
          </a:p>
        </p:txBody>
      </p:sp>
    </p:spTree>
    <p:extLst>
      <p:ext uri="{BB962C8B-B14F-4D97-AF65-F5344CB8AC3E}">
        <p14:creationId xmlns:p14="http://schemas.microsoft.com/office/powerpoint/2010/main" val="2372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38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Tw Cen MT Condensed</vt:lpstr>
      <vt:lpstr>Wingdings 3</vt:lpstr>
      <vt:lpstr>Office-tema</vt:lpstr>
      <vt:lpstr>Integral</vt:lpstr>
      <vt:lpstr>SFO Dovre og Dombås</vt:lpstr>
      <vt:lpstr>PowerPoint-presentasjon</vt:lpstr>
      <vt:lpstr>PowerPoint-presentasjon</vt:lpstr>
    </vt:vector>
  </TitlesOfParts>
  <Company>RegionData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SFO Dovre og Dombås</dc:title>
  <dc:creator>Hanne Mette Engen</dc:creator>
  <cp:lastModifiedBy>Lusæter, Hilde Engvik</cp:lastModifiedBy>
  <cp:revision>2</cp:revision>
  <dcterms:created xsi:type="dcterms:W3CDTF">2021-01-21T11:53:00Z</dcterms:created>
  <dcterms:modified xsi:type="dcterms:W3CDTF">2021-01-21T22:14:08Z</dcterms:modified>
</cp:coreProperties>
</file>