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46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95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87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02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99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58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51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522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728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547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01F9-6A1F-4D8B-AA15-58E761517D09}" type="datetimeFigureOut">
              <a:rPr lang="nb-NO" smtClean="0"/>
              <a:t>22.01.2021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D454-5DCB-47A4-A92F-5C6D59E79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16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828800" y="5041899"/>
            <a:ext cx="8928100" cy="2316163"/>
          </a:xfrm>
        </p:spPr>
        <p:txBody>
          <a:bodyPr>
            <a:normAutofit fontScale="90000"/>
          </a:bodyPr>
          <a:lstStyle/>
          <a:p>
            <a:r>
              <a:rPr lang="nb-NO" b="1" smtClean="0"/>
              <a:t/>
            </a:r>
            <a:br>
              <a:rPr lang="nb-NO" b="1" smtClean="0"/>
            </a:br>
            <a:r>
              <a:rPr lang="nb-NO" b="1" smtClean="0"/>
              <a:t>Oppstart </a:t>
            </a:r>
            <a:r>
              <a:rPr lang="nb-NO" b="1"/>
              <a:t>av arbeidet i skolene høsten 2020 – hvilke prioriteringer ble gjort i skolene, og hvilke erfaringer har rektorene </a:t>
            </a:r>
            <a:r>
              <a:rPr lang="nb-NO" b="1" smtClean="0"/>
              <a:t>gjort.</a:t>
            </a:r>
            <a:br>
              <a:rPr lang="nb-NO" b="1" smtClean="0"/>
            </a:br>
            <a:r>
              <a:rPr lang="nb-NO" b="1"/>
              <a:t/>
            </a:r>
            <a:br>
              <a:rPr lang="nb-NO" b="1"/>
            </a:br>
            <a:r>
              <a:rPr lang="nb-NO" b="1" smtClean="0"/>
              <a:t/>
            </a:r>
            <a:br>
              <a:rPr lang="nb-NO" b="1" smtClean="0"/>
            </a:br>
            <a:r>
              <a:rPr lang="nb-NO" sz="2000" b="1" smtClean="0"/>
              <a:t>6K 22.02.2021</a:t>
            </a:r>
            <a:r>
              <a:rPr lang="nb-NO"/>
              <a:t/>
            </a:r>
            <a:br>
              <a:rPr lang="nb-NO"/>
            </a:b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91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44500" y="393700"/>
            <a:ext cx="10756900" cy="6716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36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Oppstartssamling med PPT i høst</a:t>
            </a:r>
            <a:r>
              <a:rPr lang="nb-NO" sz="36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nb-NO" sz="3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Fokus på hovedmålet med </a:t>
            </a:r>
            <a:r>
              <a:rPr lang="nb-NO" sz="24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piloten</a:t>
            </a:r>
            <a:r>
              <a:rPr lang="nb-NO" sz="24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b-NO" sz="240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smtClean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inkludering </a:t>
            </a:r>
            <a:r>
              <a:rPr lang="nb-NO" sz="240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praksis og inkluderingsarbeid i skolen</a:t>
            </a:r>
            <a:r>
              <a:rPr lang="nb-NO" sz="2400" smtClean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Arbeidet i oppstarten har handla mye om å ivareta elevene på en slik måte at en kan unngå oppmeldinger til PPT som har andre årsaker enn diagnoser</a:t>
            </a:r>
            <a:r>
              <a:rPr lang="nb-NO" sz="24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/>
              <a:t>Det er nettopp denne tanken vi har hatt siden vi innførte Dovre-modellen i 2011</a:t>
            </a:r>
            <a:r>
              <a:rPr lang="nb-NO" sz="2400" smtClean="0"/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400" smtClean="0"/>
              <a:t>Tidleg innsats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400" smtClean="0"/>
              <a:t>Tilpassa opplæring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400" smtClean="0"/>
              <a:t>Inkludering</a:t>
            </a:r>
            <a:endParaRPr lang="nb-NO" sz="240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80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3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20718" y="441433"/>
            <a:ext cx="11792606" cy="6195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nb-NO" sz="3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2.Hvordan </a:t>
            </a:r>
            <a:r>
              <a:rPr lang="nb-NO" sz="3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arbeidet vi videre med dette i personalet i etterkant</a:t>
            </a:r>
            <a:r>
              <a:rPr lang="nb-NO" sz="36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nb-NO" sz="2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sz="2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oppstartssamling</a:t>
            </a:r>
            <a:r>
              <a:rPr lang="nb-NO" sz="2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valgte alle et fokuspunkt, </a:t>
            </a:r>
            <a:r>
              <a:rPr lang="nb-NO" sz="2800" dirty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noe lite og enkelt og konkret</a:t>
            </a:r>
            <a:r>
              <a:rPr lang="nb-NO" sz="2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vi kunne starte å bruke i hverdagen, med en gang.</a:t>
            </a:r>
            <a:endParaRPr lang="nb-NO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Eksempel</a:t>
            </a:r>
            <a:r>
              <a:rPr lang="nb-NO" sz="2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b-NO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n-NO" sz="28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Sørge for at vi har positiv kontakt og kommunikasjon med alle elever gjennom skoledagen.</a:t>
            </a:r>
            <a:endParaRPr lang="nb-NO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n-NO" sz="2800" b="1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n-NO" sz="2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Prioritere </a:t>
            </a:r>
            <a:r>
              <a:rPr lang="nn-NO" sz="2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til en – kontakt med elever gjennom skoledagen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5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09449" y="520262"/>
            <a:ext cx="10357944" cy="541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nb-NO" sz="28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Hvordan </a:t>
            </a:r>
            <a:r>
              <a:rPr lang="nb-NO" sz="28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opplever at det er å ha PPT innom en gang i uka. Hvordan har vi brukt dem i høst? Hvordan startet det – hvor går vi videre?</a:t>
            </a:r>
            <a:endParaRPr lang="nb-NO" sz="28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var litt skepsis i lærergruppa til å begynne med, mange følte på at når det kommer noen inn utenfra er det fordi en som lærer ikke er god nok</a:t>
            </a:r>
            <a:r>
              <a:rPr lang="nb-NO" sz="24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har brukt PPT både opp mot enkeltelever og som veiledere opp mot utfordrende klasser.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40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hadde vært en fordel om vi kunne knytta til oss et lite team fra PPT på to-tre personer. Nå har det vært vel mange innom.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60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6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Office-tema</vt:lpstr>
      <vt:lpstr> Oppstart av arbeidet i skolene høsten 2020 – hvilke prioriteringer ble gjort i skolene, og hvilke erfaringer har rektorene gjort.   6K 22.02.2021 </vt:lpstr>
      <vt:lpstr>PowerPoint-presentasjon</vt:lpstr>
      <vt:lpstr>PowerPoint-presentasjon</vt:lpstr>
      <vt:lpstr>PowerPoint-presentasjon</vt:lpstr>
    </vt:vector>
  </TitlesOfParts>
  <Company>RegionData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Oppstart av arbeidet i skolene høsten 2020 – hvilke prioriteringer ble gjort i skolene, og hvilke erfaringer har rektorene gjort.   6K 22.02.2021</dc:title>
  <dc:creator>Arild Killi</dc:creator>
  <cp:lastModifiedBy>Lusæter, Hilde Engvik</cp:lastModifiedBy>
  <cp:revision>6</cp:revision>
  <dcterms:created xsi:type="dcterms:W3CDTF">2021-01-21T12:23:38Z</dcterms:created>
  <dcterms:modified xsi:type="dcterms:W3CDTF">2021-01-22T07:41:26Z</dcterms:modified>
</cp:coreProperties>
</file>