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96" d="100"/>
          <a:sy n="96" d="100"/>
        </p:scale>
        <p:origin x="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D7DD-21DA-45C6-82C5-73B9A0BC5CE7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8365-867C-40A4-A2CF-1CD4C6DAB9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7538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D7DD-21DA-45C6-82C5-73B9A0BC5CE7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8365-867C-40A4-A2CF-1CD4C6DAB9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485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D7DD-21DA-45C6-82C5-73B9A0BC5CE7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8365-867C-40A4-A2CF-1CD4C6DAB9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034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D7DD-21DA-45C6-82C5-73B9A0BC5CE7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8365-867C-40A4-A2CF-1CD4C6DAB9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277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D7DD-21DA-45C6-82C5-73B9A0BC5CE7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8365-867C-40A4-A2CF-1CD4C6DAB9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0910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D7DD-21DA-45C6-82C5-73B9A0BC5CE7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8365-867C-40A4-A2CF-1CD4C6DAB9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981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D7DD-21DA-45C6-82C5-73B9A0BC5CE7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8365-867C-40A4-A2CF-1CD4C6DAB9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4854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D7DD-21DA-45C6-82C5-73B9A0BC5CE7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8365-867C-40A4-A2CF-1CD4C6DAB9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3390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D7DD-21DA-45C6-82C5-73B9A0BC5CE7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8365-867C-40A4-A2CF-1CD4C6DAB9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442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D7DD-21DA-45C6-82C5-73B9A0BC5CE7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8365-867C-40A4-A2CF-1CD4C6DAB9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5693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D7DD-21DA-45C6-82C5-73B9A0BC5CE7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8365-867C-40A4-A2CF-1CD4C6DAB9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305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1D7DD-21DA-45C6-82C5-73B9A0BC5CE7}" type="datetimeFigureOut">
              <a:rPr lang="nb-NO" smtClean="0"/>
              <a:t>21.01.2021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F8365-867C-40A4-A2CF-1CD4C6DAB9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622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Oppstartfasen – hvilke valg ble tatt og hvorfor startet vi slik?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Presentasjon av pilot «Inkluderende praksis i barnehage, skole og SFO»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1825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Pilot Inkluderende praksis i støpeskjea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Alle reformer og kompetansehevingsarbeid i de seinere år peker i samme retning; </a:t>
            </a:r>
          </a:p>
          <a:p>
            <a:pPr lvl="1"/>
            <a:r>
              <a:rPr lang="nb-NO" dirty="0" smtClean="0"/>
              <a:t>Inkluderende barnehage- og skolemiljø, </a:t>
            </a:r>
          </a:p>
          <a:p>
            <a:pPr lvl="1"/>
            <a:r>
              <a:rPr lang="nb-NO" dirty="0" smtClean="0"/>
              <a:t>Fagfornyelsen </a:t>
            </a:r>
            <a:endParaRPr lang="nb-NO" dirty="0" smtClean="0"/>
          </a:p>
          <a:p>
            <a:pPr lvl="1"/>
            <a:r>
              <a:rPr lang="nb-NO" dirty="0" err="1" smtClean="0"/>
              <a:t>Samarbeidetprosjektet</a:t>
            </a:r>
            <a:r>
              <a:rPr lang="nb-NO" dirty="0" smtClean="0"/>
              <a:t> med Lom og Skjåk om psykisk helse for barn og unge – «Sei det»</a:t>
            </a:r>
          </a:p>
          <a:p>
            <a:pPr lvl="1"/>
            <a:r>
              <a:rPr lang="nb-NO" dirty="0" smtClean="0"/>
              <a:t>Piloten inkluderende praksis er ikke noe annet enn det disse tre satsingene representerer</a:t>
            </a:r>
          </a:p>
          <a:p>
            <a:r>
              <a:rPr lang="nb-NO" dirty="0" smtClean="0"/>
              <a:t>I mål og beskrivelser er praksis sterkt vektlagt </a:t>
            </a:r>
          </a:p>
          <a:p>
            <a:r>
              <a:rPr lang="nb-NO" dirty="0" smtClean="0"/>
              <a:t>Ønske om å involvere alle ansatte i prosessene</a:t>
            </a:r>
          </a:p>
        </p:txBody>
      </p:sp>
    </p:spTree>
    <p:extLst>
      <p:ext uri="{BB962C8B-B14F-4D97-AF65-F5344CB8AC3E}">
        <p14:creationId xmlns:p14="http://schemas.microsoft.com/office/powerpoint/2010/main" val="3676329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Kommunale prioriteringer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SFO en viktig del av skolen - skulle være aktivt med </a:t>
            </a:r>
          </a:p>
          <a:p>
            <a:r>
              <a:rPr lang="nb-NO" dirty="0" smtClean="0"/>
              <a:t>Kan Dovremodellen utvides til også å gjelde systematisk arbeid etter samme prinsipper – i barnehagene? </a:t>
            </a:r>
          </a:p>
          <a:p>
            <a:r>
              <a:rPr lang="nb-NO" dirty="0" smtClean="0"/>
              <a:t>Oppstart på en arena – for å høste erfaringer </a:t>
            </a:r>
          </a:p>
          <a:p>
            <a:r>
              <a:rPr lang="nb-NO" dirty="0" smtClean="0"/>
              <a:t>Barnehagene valgt, da det lå best til rette for oppstart der </a:t>
            </a:r>
          </a:p>
          <a:p>
            <a:r>
              <a:rPr lang="nb-NO" dirty="0" smtClean="0"/>
              <a:t>Skolesammenslåing – valgte å ikke starte enda flere prosesser i skolene, før skolestruktur var avklaret </a:t>
            </a:r>
          </a:p>
          <a:p>
            <a:r>
              <a:rPr lang="nb-NO" dirty="0" smtClean="0"/>
              <a:t>Organisering – faste samarbeidsmøter mellom prosjektleder, kommunalsjef (Anne-Lene Engum fra 1.1.20), styrere og rektorer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60872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Barnehage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3 ½  planleggingsdag (en avkortet grunnet korona) </a:t>
            </a:r>
          </a:p>
          <a:p>
            <a:r>
              <a:rPr lang="nb-NO" dirty="0" smtClean="0"/>
              <a:t>Innhold har vært presentasjon av forskningsbasert fagstoff </a:t>
            </a:r>
          </a:p>
          <a:p>
            <a:pPr lvl="1"/>
            <a:r>
              <a:rPr lang="nb-NO" dirty="0" smtClean="0"/>
              <a:t>for å bidra til kompetanseheving </a:t>
            </a:r>
          </a:p>
          <a:p>
            <a:pPr lvl="1"/>
            <a:r>
              <a:rPr lang="nb-NO" dirty="0" smtClean="0"/>
              <a:t>stimulere til drøfting og vurdering av sentrale deler av rolla som «den sensitive, gode voksne» for barn i barnehage </a:t>
            </a:r>
          </a:p>
          <a:p>
            <a:pPr lvl="1"/>
            <a:r>
              <a:rPr lang="nb-NO" dirty="0" smtClean="0"/>
              <a:t>PPT har hatt det faglige ansvaret for dagene, det har vært lagt opp til mye gruppeprosesser </a:t>
            </a:r>
          </a:p>
          <a:p>
            <a:pPr lvl="1"/>
            <a:r>
              <a:rPr lang="nb-NO" dirty="0" smtClean="0"/>
              <a:t>Styrerne har hatt ansvaret for å videreutvikle og følge opp i egen barnehage, og vi har drøftet veien videre sammen , ut fra gode hendelser og utfordringer </a:t>
            </a:r>
          </a:p>
          <a:p>
            <a:pPr lvl="1"/>
            <a:r>
              <a:rPr lang="nb-NO" dirty="0" smtClean="0"/>
              <a:t>Greta Talleraas er veileder for barnehagene, og har vært tett på styrerne i prosessen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49329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Skole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 gang fra august 2020</a:t>
            </a:r>
          </a:p>
          <a:p>
            <a:r>
              <a:rPr lang="nb-NO" dirty="0" smtClean="0"/>
              <a:t>2-3 arbeidsøkter på ettermiddager, krevende å finne tid i alle omstillingsprosesser </a:t>
            </a:r>
          </a:p>
          <a:p>
            <a:r>
              <a:rPr lang="nb-NO" dirty="0" smtClean="0"/>
              <a:t>Har gjennomført noe av det samme som i barnehage, med faglige innspill, drøftinger og utvalg av og den enkelte lærer eller team ønsket å utvikle videre ut fra pilotens mål </a:t>
            </a:r>
          </a:p>
          <a:p>
            <a:r>
              <a:rPr lang="nb-NO" dirty="0" smtClean="0"/>
              <a:t>Berith Dahl er veileder – fint for pilot og fagfornyelse </a:t>
            </a:r>
          </a:p>
          <a:p>
            <a:r>
              <a:rPr lang="nb-NO" dirty="0" smtClean="0"/>
              <a:t>Fra våren 2021 – mer individuelle samtaler med rektorene og planlegging av arbeidsprosesser PPT og skole sammen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76927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SFO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I gang fra august 2020</a:t>
            </a:r>
          </a:p>
          <a:p>
            <a:r>
              <a:rPr lang="nb-NO" dirty="0" smtClean="0"/>
              <a:t>Har hatt faste møtepunkter med PPT, høsten 2020: 4 halve dager med PPT, med hovedinnhold</a:t>
            </a:r>
          </a:p>
          <a:p>
            <a:pPr lvl="1"/>
            <a:r>
              <a:rPr lang="nb-NO" dirty="0" smtClean="0"/>
              <a:t>Inkludering </a:t>
            </a:r>
          </a:p>
          <a:p>
            <a:pPr lvl="1"/>
            <a:r>
              <a:rPr lang="nb-NO" dirty="0" smtClean="0"/>
              <a:t>Faglige viktige momenter i voksenrolla </a:t>
            </a:r>
          </a:p>
          <a:p>
            <a:pPr lvl="1"/>
            <a:r>
              <a:rPr lang="nb-NO" dirty="0" smtClean="0"/>
              <a:t>Drøftinger av roller som pedagogisk medhjelper i skolen og «selvstendig arbeidende pedagog» i SFO er belyst </a:t>
            </a:r>
          </a:p>
          <a:p>
            <a:pPr lvl="1"/>
            <a:r>
              <a:rPr lang="nb-NO" dirty="0" smtClean="0"/>
              <a:t>Rammeplan for SFO</a:t>
            </a:r>
          </a:p>
          <a:p>
            <a:r>
              <a:rPr lang="nb-NO" dirty="0" smtClean="0"/>
              <a:t>Plan – fortsette dette våren 2021 </a:t>
            </a:r>
          </a:p>
          <a:p>
            <a:r>
              <a:rPr lang="nb-NO" dirty="0" smtClean="0"/>
              <a:t>Ha ferdig ny plan for SFO i vår, og ferdigstille vurderingskriterier for voksenrolla innen mars 2021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31356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PPT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Har høsthalvåret 2021 hatt tilstedeværelsesdager i alle barnehager og skoler en gang i uka </a:t>
            </a:r>
          </a:p>
          <a:p>
            <a:r>
              <a:rPr lang="nb-NO" dirty="0" smtClean="0"/>
              <a:t>Ny rolle, der hovedhensikten er å styrke oppfølging av barn og elever og støtte barnehage og skole i styrkingstiltak som gjør at tiltak kommer raskt i gang hvis det er behov for noe ekstra </a:t>
            </a:r>
          </a:p>
          <a:p>
            <a:r>
              <a:rPr lang="nb-NO" dirty="0" smtClean="0"/>
              <a:t>Ny rolle – hva skal den innebære? Dette må utvikles i samarbeid mellom skole/barnehage og PPT. </a:t>
            </a:r>
          </a:p>
          <a:p>
            <a:r>
              <a:rPr lang="nb-NO" dirty="0" smtClean="0"/>
              <a:t>Oppdrag fra rektorene – hvordan bør rektor/skolen jobbe internt, hva skal gjøres FØR henvendelse til PPT sendes </a:t>
            </a:r>
          </a:p>
          <a:p>
            <a:r>
              <a:rPr lang="nb-NO" dirty="0" smtClean="0"/>
              <a:t>Forenkle sakkyndige vurderinger </a:t>
            </a:r>
            <a:r>
              <a:rPr lang="nb-NO" u="sng" dirty="0" smtClean="0"/>
              <a:t>der retten til spesialundervisning </a:t>
            </a:r>
            <a:r>
              <a:rPr lang="nb-NO" u="sng" smtClean="0"/>
              <a:t>ikke utløses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97359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528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Oppstartfasen – hvilke valg ble tatt og hvorfor startet vi slik?</vt:lpstr>
      <vt:lpstr>Pilot Inkluderende praksis i støpeskjea</vt:lpstr>
      <vt:lpstr>Kommunale prioriteringer</vt:lpstr>
      <vt:lpstr>Barnehage</vt:lpstr>
      <vt:lpstr>Skole </vt:lpstr>
      <vt:lpstr>SFO</vt:lpstr>
      <vt:lpstr>PPT</vt:lpstr>
    </vt:vector>
  </TitlesOfParts>
  <Company>RegionData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Oppstartfasen – hvilke valg ble tatt og hvorfor startet vi slik?</dc:title>
  <dc:creator>Lusæter, Hilde Engvik</dc:creator>
  <cp:lastModifiedBy>Lusæter, Hilde Engvik</cp:lastModifiedBy>
  <cp:revision>7</cp:revision>
  <dcterms:created xsi:type="dcterms:W3CDTF">2021-01-21T20:59:53Z</dcterms:created>
  <dcterms:modified xsi:type="dcterms:W3CDTF">2021-01-21T21:50:37Z</dcterms:modified>
</cp:coreProperties>
</file>