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heme/themeOverride1.xml" ContentType="application/vnd.openxmlformats-officedocument.themeOverr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2" r:id="rId2"/>
    <p:sldId id="283" r:id="rId3"/>
    <p:sldId id="284" r:id="rId4"/>
    <p:sldId id="287" r:id="rId5"/>
    <p:sldId id="285" r:id="rId6"/>
    <p:sldId id="256" r:id="rId7"/>
    <p:sldId id="258" r:id="rId8"/>
    <p:sldId id="271" r:id="rId9"/>
    <p:sldId id="262" r:id="rId10"/>
    <p:sldId id="263" r:id="rId11"/>
    <p:sldId id="267" r:id="rId12"/>
    <p:sldId id="273" r:id="rId13"/>
    <p:sldId id="270" r:id="rId14"/>
    <p:sldId id="265" r:id="rId15"/>
    <p:sldId id="264" r:id="rId16"/>
    <p:sldId id="266" r:id="rId17"/>
    <p:sldId id="269" r:id="rId18"/>
    <p:sldId id="295" r:id="rId19"/>
    <p:sldId id="292" r:id="rId20"/>
    <p:sldId id="293" r:id="rId21"/>
    <p:sldId id="288" r:id="rId22"/>
    <p:sldId id="296" r:id="rId23"/>
    <p:sldId id="274" r:id="rId24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047"/>
    <a:srgbClr val="60786B"/>
    <a:srgbClr val="839C8F"/>
    <a:srgbClr val="E1ECFF"/>
    <a:srgbClr val="D8ECE2"/>
    <a:srgbClr val="FDE8D7"/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0" autoAdjust="0"/>
    <p:restoredTop sz="78064" autoAdjust="0"/>
  </p:normalViewPr>
  <p:slideViewPr>
    <p:cSldViewPr>
      <p:cViewPr varScale="1">
        <p:scale>
          <a:sx n="117" d="100"/>
          <a:sy n="117" d="100"/>
        </p:scale>
        <p:origin x="12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AAA10-9E32-4927-9AB2-875ACB1B4A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FDBC37-BB97-42CB-BDC7-8C0AA3EA63AC}">
      <dgm:prSet phldrT="[Teks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b-NO" dirty="0"/>
            <a:t>KONSEPT</a:t>
          </a:r>
        </a:p>
      </dgm:t>
    </dgm:pt>
    <dgm:pt modelId="{99235492-C2E2-431C-91A9-D2A65A5B712B}" type="parTrans" cxnId="{9EDBC047-ADED-443D-8698-866B1C74B3E4}">
      <dgm:prSet/>
      <dgm:spPr/>
      <dgm:t>
        <a:bodyPr/>
        <a:lstStyle/>
        <a:p>
          <a:endParaRPr lang="nb-NO"/>
        </a:p>
      </dgm:t>
    </dgm:pt>
    <dgm:pt modelId="{02635B94-90B4-4704-BDDB-1431DB007BF4}" type="sibTrans" cxnId="{9EDBC047-ADED-443D-8698-866B1C74B3E4}">
      <dgm:prSet/>
      <dgm:spPr/>
      <dgm:t>
        <a:bodyPr/>
        <a:lstStyle/>
        <a:p>
          <a:endParaRPr lang="nb-NO"/>
        </a:p>
      </dgm:t>
    </dgm:pt>
    <dgm:pt modelId="{26AAACC7-2688-4204-ABE5-FA4695714ED9}">
      <dgm:prSet phldrT="[Tekst]"/>
      <dgm:spPr>
        <a:solidFill>
          <a:schemeClr val="accent4"/>
        </a:solidFill>
      </dgm:spPr>
      <dgm:t>
        <a:bodyPr/>
        <a:lstStyle/>
        <a:p>
          <a:pPr rtl="0"/>
          <a:r>
            <a:rPr lang="nb-NO" dirty="0"/>
            <a:t>PLANLEGGING</a:t>
          </a:r>
        </a:p>
      </dgm:t>
    </dgm:pt>
    <dgm:pt modelId="{8EA4C15B-DB4D-4181-824E-1273C8DFC8E9}" type="parTrans" cxnId="{72C4B4E4-5342-4908-B6F5-9CBC9F0A0D4C}">
      <dgm:prSet/>
      <dgm:spPr/>
      <dgm:t>
        <a:bodyPr/>
        <a:lstStyle/>
        <a:p>
          <a:endParaRPr lang="nb-NO"/>
        </a:p>
      </dgm:t>
    </dgm:pt>
    <dgm:pt modelId="{B8D9CF67-BBF1-497E-A398-9EAECAF35789}" type="sibTrans" cxnId="{72C4B4E4-5342-4908-B6F5-9CBC9F0A0D4C}">
      <dgm:prSet/>
      <dgm:spPr/>
      <dgm:t>
        <a:bodyPr/>
        <a:lstStyle/>
        <a:p>
          <a:endParaRPr lang="nb-NO"/>
        </a:p>
      </dgm:t>
    </dgm:pt>
    <dgm:pt modelId="{E4CFC28C-A784-4247-BC47-B438F77AF049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nb-NO" dirty="0"/>
            <a:t>GJENNOMFØRING</a:t>
          </a:r>
        </a:p>
      </dgm:t>
    </dgm:pt>
    <dgm:pt modelId="{0BA024D9-0CAC-4836-829E-247A685D40DB}" type="parTrans" cxnId="{66444093-9397-4F87-8E1F-6EDD62369674}">
      <dgm:prSet/>
      <dgm:spPr/>
      <dgm:t>
        <a:bodyPr/>
        <a:lstStyle/>
        <a:p>
          <a:endParaRPr lang="nb-NO"/>
        </a:p>
      </dgm:t>
    </dgm:pt>
    <dgm:pt modelId="{364877F1-1D22-46C4-99B1-BE556FEF4004}" type="sibTrans" cxnId="{66444093-9397-4F87-8E1F-6EDD62369674}">
      <dgm:prSet/>
      <dgm:spPr/>
      <dgm:t>
        <a:bodyPr/>
        <a:lstStyle/>
        <a:p>
          <a:endParaRPr lang="nb-NO"/>
        </a:p>
      </dgm:t>
    </dgm:pt>
    <dgm:pt modelId="{3863D0BF-384A-49E5-9E5C-94FE7582FC4E}">
      <dgm:prSet phldrT="[Tekst]"/>
      <dgm:spPr>
        <a:solidFill>
          <a:schemeClr val="tx2"/>
        </a:solidFill>
      </dgm:spPr>
      <dgm:t>
        <a:bodyPr/>
        <a:lstStyle/>
        <a:p>
          <a:pPr rtl="0"/>
          <a:r>
            <a:rPr lang="nb-NO" dirty="0"/>
            <a:t>AVSLUTTE</a:t>
          </a:r>
        </a:p>
      </dgm:t>
    </dgm:pt>
    <dgm:pt modelId="{5A94C974-E332-4DA3-ACDC-3C815318F963}" type="parTrans" cxnId="{177D9000-AD0D-464C-A854-719F6126CFA9}">
      <dgm:prSet/>
      <dgm:spPr/>
      <dgm:t>
        <a:bodyPr/>
        <a:lstStyle/>
        <a:p>
          <a:endParaRPr lang="nb-NO"/>
        </a:p>
      </dgm:t>
    </dgm:pt>
    <dgm:pt modelId="{142509C1-134D-46C5-9413-3B66106A3329}" type="sibTrans" cxnId="{177D9000-AD0D-464C-A854-719F6126CFA9}">
      <dgm:prSet/>
      <dgm:spPr/>
      <dgm:t>
        <a:bodyPr/>
        <a:lstStyle/>
        <a:p>
          <a:endParaRPr lang="nb-NO"/>
        </a:p>
      </dgm:t>
    </dgm:pt>
    <dgm:pt modelId="{6B2209C3-E4EF-460A-997A-F460B866D152}">
      <dgm:prSet phldrT="[Teks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b-NO" dirty="0"/>
            <a:t>REALISERE</a:t>
          </a:r>
        </a:p>
      </dgm:t>
    </dgm:pt>
    <dgm:pt modelId="{875CB6BE-519F-40A4-9C39-059CBD69B382}" type="parTrans" cxnId="{CADA30F1-F003-487C-8F4F-BC45BDA63A95}">
      <dgm:prSet/>
      <dgm:spPr/>
      <dgm:t>
        <a:bodyPr/>
        <a:lstStyle/>
        <a:p>
          <a:endParaRPr lang="nb-NO"/>
        </a:p>
      </dgm:t>
    </dgm:pt>
    <dgm:pt modelId="{DFB54806-5748-49E4-A261-661840987271}" type="sibTrans" cxnId="{CADA30F1-F003-487C-8F4F-BC45BDA63A95}">
      <dgm:prSet/>
      <dgm:spPr/>
      <dgm:t>
        <a:bodyPr/>
        <a:lstStyle/>
        <a:p>
          <a:endParaRPr lang="nb-NO"/>
        </a:p>
      </dgm:t>
    </dgm:pt>
    <dgm:pt modelId="{498A19D5-A1DE-400E-9898-6247038B2533}" type="pres">
      <dgm:prSet presAssocID="{56CAAA10-9E32-4927-9AB2-875ACB1B4A1E}" presName="Name0" presStyleCnt="0">
        <dgm:presLayoutVars>
          <dgm:dir/>
          <dgm:animLvl val="lvl"/>
          <dgm:resizeHandles val="exact"/>
        </dgm:presLayoutVars>
      </dgm:prSet>
      <dgm:spPr/>
    </dgm:pt>
    <dgm:pt modelId="{50182797-152A-4D0C-9B60-1960EF030D9C}" type="pres">
      <dgm:prSet presAssocID="{E9FDBC37-BB97-42CB-BDC7-8C0AA3EA63A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FE882F1-BF38-4996-9985-4B303C526CE5}" type="pres">
      <dgm:prSet presAssocID="{02635B94-90B4-4704-BDDB-1431DB007BF4}" presName="parTxOnlySpace" presStyleCnt="0"/>
      <dgm:spPr/>
    </dgm:pt>
    <dgm:pt modelId="{6323729F-024B-4820-9B8A-B8EED4B915CB}" type="pres">
      <dgm:prSet presAssocID="{26AAACC7-2688-4204-ABE5-FA4695714ED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ADD2D30-E7F2-494F-905B-99EA33B46908}" type="pres">
      <dgm:prSet presAssocID="{B8D9CF67-BBF1-497E-A398-9EAECAF35789}" presName="parTxOnlySpace" presStyleCnt="0"/>
      <dgm:spPr/>
    </dgm:pt>
    <dgm:pt modelId="{306E3D73-4A87-448E-803A-D771272A23E1}" type="pres">
      <dgm:prSet presAssocID="{E4CFC28C-A784-4247-BC47-B438F77AF04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078A0CB-469E-49A0-8E12-769DD9791012}" type="pres">
      <dgm:prSet presAssocID="{364877F1-1D22-46C4-99B1-BE556FEF4004}" presName="parTxOnlySpace" presStyleCnt="0"/>
      <dgm:spPr/>
    </dgm:pt>
    <dgm:pt modelId="{220AF191-84D1-48AC-A8AC-DCEF4DEDD2C9}" type="pres">
      <dgm:prSet presAssocID="{3863D0BF-384A-49E5-9E5C-94FE7582FC4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18EC8FB-6B1E-41E1-A042-E8DD3B0F11A7}" type="pres">
      <dgm:prSet presAssocID="{142509C1-134D-46C5-9413-3B66106A3329}" presName="parTxOnlySpace" presStyleCnt="0"/>
      <dgm:spPr/>
    </dgm:pt>
    <dgm:pt modelId="{9A2E0D76-1999-43B9-BBE4-8586C79197EB}" type="pres">
      <dgm:prSet presAssocID="{6B2209C3-E4EF-460A-997A-F460B866D15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77D9000-AD0D-464C-A854-719F6126CFA9}" srcId="{56CAAA10-9E32-4927-9AB2-875ACB1B4A1E}" destId="{3863D0BF-384A-49E5-9E5C-94FE7582FC4E}" srcOrd="3" destOrd="0" parTransId="{5A94C974-E332-4DA3-ACDC-3C815318F963}" sibTransId="{142509C1-134D-46C5-9413-3B66106A3329}"/>
    <dgm:cxn modelId="{59B05763-815F-4B33-B990-026C7EB7C6D0}" type="presOf" srcId="{E9FDBC37-BB97-42CB-BDC7-8C0AA3EA63AC}" destId="{50182797-152A-4D0C-9B60-1960EF030D9C}" srcOrd="0" destOrd="0" presId="urn:microsoft.com/office/officeart/2005/8/layout/chevron1"/>
    <dgm:cxn modelId="{10E9BB43-5FE0-4C0E-89DA-DD8DA4BF278A}" type="presOf" srcId="{E4CFC28C-A784-4247-BC47-B438F77AF049}" destId="{306E3D73-4A87-448E-803A-D771272A23E1}" srcOrd="0" destOrd="0" presId="urn:microsoft.com/office/officeart/2005/8/layout/chevron1"/>
    <dgm:cxn modelId="{9B143A64-4978-486D-BD27-0D9038B7DDB4}" type="presOf" srcId="{26AAACC7-2688-4204-ABE5-FA4695714ED9}" destId="{6323729F-024B-4820-9B8A-B8EED4B915CB}" srcOrd="0" destOrd="0" presId="urn:microsoft.com/office/officeart/2005/8/layout/chevron1"/>
    <dgm:cxn modelId="{9EDBC047-ADED-443D-8698-866B1C74B3E4}" srcId="{56CAAA10-9E32-4927-9AB2-875ACB1B4A1E}" destId="{E9FDBC37-BB97-42CB-BDC7-8C0AA3EA63AC}" srcOrd="0" destOrd="0" parTransId="{99235492-C2E2-431C-91A9-D2A65A5B712B}" sibTransId="{02635B94-90B4-4704-BDDB-1431DB007BF4}"/>
    <dgm:cxn modelId="{E7EB2279-F64A-40CF-8FFD-29429AC0585B}" type="presOf" srcId="{3863D0BF-384A-49E5-9E5C-94FE7582FC4E}" destId="{220AF191-84D1-48AC-A8AC-DCEF4DEDD2C9}" srcOrd="0" destOrd="0" presId="urn:microsoft.com/office/officeart/2005/8/layout/chevron1"/>
    <dgm:cxn modelId="{66444093-9397-4F87-8E1F-6EDD62369674}" srcId="{56CAAA10-9E32-4927-9AB2-875ACB1B4A1E}" destId="{E4CFC28C-A784-4247-BC47-B438F77AF049}" srcOrd="2" destOrd="0" parTransId="{0BA024D9-0CAC-4836-829E-247A685D40DB}" sibTransId="{364877F1-1D22-46C4-99B1-BE556FEF4004}"/>
    <dgm:cxn modelId="{FCEC91CE-5522-4EF7-89B6-35DA0EA10418}" type="presOf" srcId="{56CAAA10-9E32-4927-9AB2-875ACB1B4A1E}" destId="{498A19D5-A1DE-400E-9898-6247038B2533}" srcOrd="0" destOrd="0" presId="urn:microsoft.com/office/officeart/2005/8/layout/chevron1"/>
    <dgm:cxn modelId="{72C4B4E4-5342-4908-B6F5-9CBC9F0A0D4C}" srcId="{56CAAA10-9E32-4927-9AB2-875ACB1B4A1E}" destId="{26AAACC7-2688-4204-ABE5-FA4695714ED9}" srcOrd="1" destOrd="0" parTransId="{8EA4C15B-DB4D-4181-824E-1273C8DFC8E9}" sibTransId="{B8D9CF67-BBF1-497E-A398-9EAECAF35789}"/>
    <dgm:cxn modelId="{CADA30F1-F003-487C-8F4F-BC45BDA63A95}" srcId="{56CAAA10-9E32-4927-9AB2-875ACB1B4A1E}" destId="{6B2209C3-E4EF-460A-997A-F460B866D152}" srcOrd="4" destOrd="0" parTransId="{875CB6BE-519F-40A4-9C39-059CBD69B382}" sibTransId="{DFB54806-5748-49E4-A261-661840987271}"/>
    <dgm:cxn modelId="{28199FFF-5CEA-438C-9468-3BF629DF97E4}" type="presOf" srcId="{6B2209C3-E4EF-460A-997A-F460B866D152}" destId="{9A2E0D76-1999-43B9-BBE4-8586C79197EB}" srcOrd="0" destOrd="0" presId="urn:microsoft.com/office/officeart/2005/8/layout/chevron1"/>
    <dgm:cxn modelId="{8A99CE7B-2ADC-498D-80F6-3BC335839794}" type="presParOf" srcId="{498A19D5-A1DE-400E-9898-6247038B2533}" destId="{50182797-152A-4D0C-9B60-1960EF030D9C}" srcOrd="0" destOrd="0" presId="urn:microsoft.com/office/officeart/2005/8/layout/chevron1"/>
    <dgm:cxn modelId="{309C1641-27FE-49D5-A76F-ADE0402DF0E5}" type="presParOf" srcId="{498A19D5-A1DE-400E-9898-6247038B2533}" destId="{CFE882F1-BF38-4996-9985-4B303C526CE5}" srcOrd="1" destOrd="0" presId="urn:microsoft.com/office/officeart/2005/8/layout/chevron1"/>
    <dgm:cxn modelId="{0CE61B88-9AA6-4729-A765-280D2C1498F2}" type="presParOf" srcId="{498A19D5-A1DE-400E-9898-6247038B2533}" destId="{6323729F-024B-4820-9B8A-B8EED4B915CB}" srcOrd="2" destOrd="0" presId="urn:microsoft.com/office/officeart/2005/8/layout/chevron1"/>
    <dgm:cxn modelId="{3A961DBD-BBBE-43FB-83DF-D8BC96D25C33}" type="presParOf" srcId="{498A19D5-A1DE-400E-9898-6247038B2533}" destId="{1ADD2D30-E7F2-494F-905B-99EA33B46908}" srcOrd="3" destOrd="0" presId="urn:microsoft.com/office/officeart/2005/8/layout/chevron1"/>
    <dgm:cxn modelId="{E9A57AFB-6D05-4EDF-9724-A3CF21487F13}" type="presParOf" srcId="{498A19D5-A1DE-400E-9898-6247038B2533}" destId="{306E3D73-4A87-448E-803A-D771272A23E1}" srcOrd="4" destOrd="0" presId="urn:microsoft.com/office/officeart/2005/8/layout/chevron1"/>
    <dgm:cxn modelId="{031EF86F-3D6B-4BBB-9F22-6921B54D3DC6}" type="presParOf" srcId="{498A19D5-A1DE-400E-9898-6247038B2533}" destId="{8078A0CB-469E-49A0-8E12-769DD9791012}" srcOrd="5" destOrd="0" presId="urn:microsoft.com/office/officeart/2005/8/layout/chevron1"/>
    <dgm:cxn modelId="{BE4A62D7-707A-4192-8007-90939C1AA620}" type="presParOf" srcId="{498A19D5-A1DE-400E-9898-6247038B2533}" destId="{220AF191-84D1-48AC-A8AC-DCEF4DEDD2C9}" srcOrd="6" destOrd="0" presId="urn:microsoft.com/office/officeart/2005/8/layout/chevron1"/>
    <dgm:cxn modelId="{44A6CBBA-2659-45D7-9B34-41043F836027}" type="presParOf" srcId="{498A19D5-A1DE-400E-9898-6247038B2533}" destId="{818EC8FB-6B1E-41E1-A042-E8DD3B0F11A7}" srcOrd="7" destOrd="0" presId="urn:microsoft.com/office/officeart/2005/8/layout/chevron1"/>
    <dgm:cxn modelId="{5060242A-D5EB-41E3-AA83-18AE98E37D36}" type="presParOf" srcId="{498A19D5-A1DE-400E-9898-6247038B2533}" destId="{9A2E0D76-1999-43B9-BBE4-8586C79197E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C4484-14F1-4B35-850A-FE4DFB659DDB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A5E75D82-8B7F-468F-9242-798A3419C672}">
      <dgm:prSet phldrT="[Tekst]" custT="1"/>
      <dgm:spPr>
        <a:solidFill>
          <a:schemeClr val="accent3"/>
        </a:solidFill>
      </dgm:spPr>
      <dgm:t>
        <a:bodyPr/>
        <a:lstStyle/>
        <a:p>
          <a:pPr algn="l" rtl="0"/>
          <a:r>
            <a:rPr lang="nb-NO" sz="1800" dirty="0"/>
            <a:t>Behovskartlegging</a:t>
          </a:r>
        </a:p>
      </dgm:t>
    </dgm:pt>
    <dgm:pt modelId="{5E287794-6602-4FD4-ABB0-8265C702F684}" type="parTrans" cxnId="{69D22C9F-D72C-4549-A1C9-3A456F30807E}">
      <dgm:prSet/>
      <dgm:spPr/>
      <dgm:t>
        <a:bodyPr/>
        <a:lstStyle/>
        <a:p>
          <a:endParaRPr lang="nb-NO"/>
        </a:p>
      </dgm:t>
    </dgm:pt>
    <dgm:pt modelId="{9A3C4B13-C241-4473-8FA0-3B09735388CC}" type="sibTrans" cxnId="{69D22C9F-D72C-4549-A1C9-3A456F30807E}">
      <dgm:prSet/>
      <dgm:spPr/>
      <dgm:t>
        <a:bodyPr/>
        <a:lstStyle/>
        <a:p>
          <a:endParaRPr lang="nb-NO"/>
        </a:p>
      </dgm:t>
    </dgm:pt>
    <dgm:pt modelId="{550476E1-22F8-48B7-8323-E1A0EB287E0F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 rtl="0"/>
          <a:r>
            <a:rPr lang="nb-NO" sz="1800" dirty="0"/>
            <a:t>Utprøving</a:t>
          </a:r>
        </a:p>
      </dgm:t>
    </dgm:pt>
    <dgm:pt modelId="{CD8E695E-83C1-478D-AAA9-05072A4134FB}" type="parTrans" cxnId="{6D4A65C9-7197-4E65-AA18-BDC85C6FFEE7}">
      <dgm:prSet/>
      <dgm:spPr/>
      <dgm:t>
        <a:bodyPr/>
        <a:lstStyle/>
        <a:p>
          <a:endParaRPr lang="nb-NO"/>
        </a:p>
      </dgm:t>
    </dgm:pt>
    <dgm:pt modelId="{BBE97353-D52B-4490-AA02-2C2E85F85155}" type="sibTrans" cxnId="{6D4A65C9-7197-4E65-AA18-BDC85C6FFEE7}">
      <dgm:prSet/>
      <dgm:spPr/>
      <dgm:t>
        <a:bodyPr/>
        <a:lstStyle/>
        <a:p>
          <a:endParaRPr lang="nb-NO"/>
        </a:p>
      </dgm:t>
    </dgm:pt>
    <dgm:pt modelId="{9061C987-DF4C-4786-8329-306EA944720E}">
      <dgm:prSet phldrT="[Teks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nb-NO" sz="1800" dirty="0"/>
            <a:t>Implementering</a:t>
          </a:r>
        </a:p>
      </dgm:t>
    </dgm:pt>
    <dgm:pt modelId="{1BFAFD56-86F3-4989-8DF3-51F7FBE29325}" type="parTrans" cxnId="{3A4B8591-290A-468B-B62F-C5546F949477}">
      <dgm:prSet/>
      <dgm:spPr/>
      <dgm:t>
        <a:bodyPr/>
        <a:lstStyle/>
        <a:p>
          <a:endParaRPr lang="nb-NO"/>
        </a:p>
      </dgm:t>
    </dgm:pt>
    <dgm:pt modelId="{9F1132B9-6036-4FD3-8B6C-F57A57672D33}" type="sibTrans" cxnId="{3A4B8591-290A-468B-B62F-C5546F949477}">
      <dgm:prSet/>
      <dgm:spPr/>
      <dgm:t>
        <a:bodyPr/>
        <a:lstStyle/>
        <a:p>
          <a:endParaRPr lang="nb-NO"/>
        </a:p>
      </dgm:t>
    </dgm:pt>
    <dgm:pt modelId="{A45AF285-41E0-40C2-89F0-B72E00A5F9BF}" type="pres">
      <dgm:prSet presAssocID="{5ECC4484-14F1-4B35-850A-FE4DFB659DDB}" presName="Name0" presStyleCnt="0">
        <dgm:presLayoutVars>
          <dgm:dir/>
          <dgm:resizeHandles val="exact"/>
        </dgm:presLayoutVars>
      </dgm:prSet>
      <dgm:spPr/>
    </dgm:pt>
    <dgm:pt modelId="{47293A8A-C724-4250-B623-CF53FD65AC12}" type="pres">
      <dgm:prSet presAssocID="{A5E75D82-8B7F-468F-9242-798A3419C672}" presName="parTxOnly" presStyleLbl="node1" presStyleIdx="0" presStyleCnt="3" custScaleY="52512">
        <dgm:presLayoutVars>
          <dgm:bulletEnabled val="1"/>
        </dgm:presLayoutVars>
      </dgm:prSet>
      <dgm:spPr/>
    </dgm:pt>
    <dgm:pt modelId="{0A189810-51B7-46D7-BAAF-27AEDC4783D2}" type="pres">
      <dgm:prSet presAssocID="{9A3C4B13-C241-4473-8FA0-3B09735388CC}" presName="parSpace" presStyleCnt="0"/>
      <dgm:spPr/>
    </dgm:pt>
    <dgm:pt modelId="{42F2B80D-9025-4845-BBFE-BC524DA0432A}" type="pres">
      <dgm:prSet presAssocID="{550476E1-22F8-48B7-8323-E1A0EB287E0F}" presName="parTxOnly" presStyleLbl="node1" presStyleIdx="1" presStyleCnt="3" custScaleY="52512">
        <dgm:presLayoutVars>
          <dgm:bulletEnabled val="1"/>
        </dgm:presLayoutVars>
      </dgm:prSet>
      <dgm:spPr/>
    </dgm:pt>
    <dgm:pt modelId="{E45C0C4F-9910-4681-AD2B-85DA3F230509}" type="pres">
      <dgm:prSet presAssocID="{BBE97353-D52B-4490-AA02-2C2E85F85155}" presName="parSpace" presStyleCnt="0"/>
      <dgm:spPr/>
    </dgm:pt>
    <dgm:pt modelId="{7C1E3606-D7C9-4E92-B52B-DEFD69E5D3B1}" type="pres">
      <dgm:prSet presAssocID="{9061C987-DF4C-4786-8329-306EA944720E}" presName="parTxOnly" presStyleLbl="node1" presStyleIdx="2" presStyleCnt="3" custScaleY="52512">
        <dgm:presLayoutVars>
          <dgm:bulletEnabled val="1"/>
        </dgm:presLayoutVars>
      </dgm:prSet>
      <dgm:spPr/>
    </dgm:pt>
  </dgm:ptLst>
  <dgm:cxnLst>
    <dgm:cxn modelId="{18F2957E-CE00-4F06-AA16-D335348AC6C2}" type="presOf" srcId="{550476E1-22F8-48B7-8323-E1A0EB287E0F}" destId="{42F2B80D-9025-4845-BBFE-BC524DA0432A}" srcOrd="0" destOrd="0" presId="urn:microsoft.com/office/officeart/2005/8/layout/hChevron3"/>
    <dgm:cxn modelId="{3A4B8591-290A-468B-B62F-C5546F949477}" srcId="{5ECC4484-14F1-4B35-850A-FE4DFB659DDB}" destId="{9061C987-DF4C-4786-8329-306EA944720E}" srcOrd="2" destOrd="0" parTransId="{1BFAFD56-86F3-4989-8DF3-51F7FBE29325}" sibTransId="{9F1132B9-6036-4FD3-8B6C-F57A57672D33}"/>
    <dgm:cxn modelId="{69D22C9F-D72C-4549-A1C9-3A456F30807E}" srcId="{5ECC4484-14F1-4B35-850A-FE4DFB659DDB}" destId="{A5E75D82-8B7F-468F-9242-798A3419C672}" srcOrd="0" destOrd="0" parTransId="{5E287794-6602-4FD4-ABB0-8265C702F684}" sibTransId="{9A3C4B13-C241-4473-8FA0-3B09735388CC}"/>
    <dgm:cxn modelId="{DBDAEEAB-51A7-4537-939E-71A205751A37}" type="presOf" srcId="{5ECC4484-14F1-4B35-850A-FE4DFB659DDB}" destId="{A45AF285-41E0-40C2-89F0-B72E00A5F9BF}" srcOrd="0" destOrd="0" presId="urn:microsoft.com/office/officeart/2005/8/layout/hChevron3"/>
    <dgm:cxn modelId="{4709D3BA-14AC-4452-8EC6-63D84A8E1BEA}" type="presOf" srcId="{9061C987-DF4C-4786-8329-306EA944720E}" destId="{7C1E3606-D7C9-4E92-B52B-DEFD69E5D3B1}" srcOrd="0" destOrd="0" presId="urn:microsoft.com/office/officeart/2005/8/layout/hChevron3"/>
    <dgm:cxn modelId="{6D4A65C9-7197-4E65-AA18-BDC85C6FFEE7}" srcId="{5ECC4484-14F1-4B35-850A-FE4DFB659DDB}" destId="{550476E1-22F8-48B7-8323-E1A0EB287E0F}" srcOrd="1" destOrd="0" parTransId="{CD8E695E-83C1-478D-AAA9-05072A4134FB}" sibTransId="{BBE97353-D52B-4490-AA02-2C2E85F85155}"/>
    <dgm:cxn modelId="{7F7DFAD5-8D71-4364-8724-96A362AAABCD}" type="presOf" srcId="{A5E75D82-8B7F-468F-9242-798A3419C672}" destId="{47293A8A-C724-4250-B623-CF53FD65AC12}" srcOrd="0" destOrd="0" presId="urn:microsoft.com/office/officeart/2005/8/layout/hChevron3"/>
    <dgm:cxn modelId="{E8511033-18F6-475A-9F6B-6BE8E653FFBA}" type="presParOf" srcId="{A45AF285-41E0-40C2-89F0-B72E00A5F9BF}" destId="{47293A8A-C724-4250-B623-CF53FD65AC12}" srcOrd="0" destOrd="0" presId="urn:microsoft.com/office/officeart/2005/8/layout/hChevron3"/>
    <dgm:cxn modelId="{BB86E116-D9CD-4E77-8D3F-F3B50870D28F}" type="presParOf" srcId="{A45AF285-41E0-40C2-89F0-B72E00A5F9BF}" destId="{0A189810-51B7-46D7-BAAF-27AEDC4783D2}" srcOrd="1" destOrd="0" presId="urn:microsoft.com/office/officeart/2005/8/layout/hChevron3"/>
    <dgm:cxn modelId="{EC653099-E905-4C0A-946E-9299D7EBFE79}" type="presParOf" srcId="{A45AF285-41E0-40C2-89F0-B72E00A5F9BF}" destId="{42F2B80D-9025-4845-BBFE-BC524DA0432A}" srcOrd="2" destOrd="0" presId="urn:microsoft.com/office/officeart/2005/8/layout/hChevron3"/>
    <dgm:cxn modelId="{51C8A99E-6E21-4600-8B7B-D15608A77CFD}" type="presParOf" srcId="{A45AF285-41E0-40C2-89F0-B72E00A5F9BF}" destId="{E45C0C4F-9910-4681-AD2B-85DA3F230509}" srcOrd="3" destOrd="0" presId="urn:microsoft.com/office/officeart/2005/8/layout/hChevron3"/>
    <dgm:cxn modelId="{19D21E0E-994F-495B-BE84-414A5428D3BA}" type="presParOf" srcId="{A45AF285-41E0-40C2-89F0-B72E00A5F9BF}" destId="{7C1E3606-D7C9-4E92-B52B-DEFD69E5D3B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AAA10-9E32-4927-9AB2-875ACB1B4A1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FDBC37-BB97-42CB-BDC7-8C0AA3EA63AC}">
      <dgm:prSet phldrT="[Teks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b-NO" dirty="0"/>
            <a:t>KONSEPT</a:t>
          </a:r>
        </a:p>
      </dgm:t>
    </dgm:pt>
    <dgm:pt modelId="{99235492-C2E2-431C-91A9-D2A65A5B712B}" type="parTrans" cxnId="{9EDBC047-ADED-443D-8698-866B1C74B3E4}">
      <dgm:prSet/>
      <dgm:spPr/>
      <dgm:t>
        <a:bodyPr/>
        <a:lstStyle/>
        <a:p>
          <a:endParaRPr lang="nb-NO"/>
        </a:p>
      </dgm:t>
    </dgm:pt>
    <dgm:pt modelId="{02635B94-90B4-4704-BDDB-1431DB007BF4}" type="sibTrans" cxnId="{9EDBC047-ADED-443D-8698-866B1C74B3E4}">
      <dgm:prSet/>
      <dgm:spPr/>
      <dgm:t>
        <a:bodyPr/>
        <a:lstStyle/>
        <a:p>
          <a:endParaRPr lang="nb-NO"/>
        </a:p>
      </dgm:t>
    </dgm:pt>
    <dgm:pt modelId="{26AAACC7-2688-4204-ABE5-FA4695714ED9}">
      <dgm:prSet phldrT="[Tekst]"/>
      <dgm:spPr>
        <a:solidFill>
          <a:schemeClr val="accent4"/>
        </a:solidFill>
      </dgm:spPr>
      <dgm:t>
        <a:bodyPr/>
        <a:lstStyle/>
        <a:p>
          <a:pPr rtl="0"/>
          <a:r>
            <a:rPr lang="nb-NO" dirty="0"/>
            <a:t>PLANLEGGING</a:t>
          </a:r>
        </a:p>
      </dgm:t>
    </dgm:pt>
    <dgm:pt modelId="{8EA4C15B-DB4D-4181-824E-1273C8DFC8E9}" type="parTrans" cxnId="{72C4B4E4-5342-4908-B6F5-9CBC9F0A0D4C}">
      <dgm:prSet/>
      <dgm:spPr/>
      <dgm:t>
        <a:bodyPr/>
        <a:lstStyle/>
        <a:p>
          <a:endParaRPr lang="nb-NO"/>
        </a:p>
      </dgm:t>
    </dgm:pt>
    <dgm:pt modelId="{B8D9CF67-BBF1-497E-A398-9EAECAF35789}" type="sibTrans" cxnId="{72C4B4E4-5342-4908-B6F5-9CBC9F0A0D4C}">
      <dgm:prSet/>
      <dgm:spPr/>
      <dgm:t>
        <a:bodyPr/>
        <a:lstStyle/>
        <a:p>
          <a:endParaRPr lang="nb-NO"/>
        </a:p>
      </dgm:t>
    </dgm:pt>
    <dgm:pt modelId="{E4CFC28C-A784-4247-BC47-B438F77AF049}">
      <dgm:prSet phldrT="[Tekst]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nb-NO" dirty="0"/>
            <a:t>GJENNOMFØRING</a:t>
          </a:r>
        </a:p>
      </dgm:t>
    </dgm:pt>
    <dgm:pt modelId="{0BA024D9-0CAC-4836-829E-247A685D40DB}" type="parTrans" cxnId="{66444093-9397-4F87-8E1F-6EDD62369674}">
      <dgm:prSet/>
      <dgm:spPr/>
      <dgm:t>
        <a:bodyPr/>
        <a:lstStyle/>
        <a:p>
          <a:endParaRPr lang="nb-NO"/>
        </a:p>
      </dgm:t>
    </dgm:pt>
    <dgm:pt modelId="{364877F1-1D22-46C4-99B1-BE556FEF4004}" type="sibTrans" cxnId="{66444093-9397-4F87-8E1F-6EDD62369674}">
      <dgm:prSet/>
      <dgm:spPr/>
      <dgm:t>
        <a:bodyPr/>
        <a:lstStyle/>
        <a:p>
          <a:endParaRPr lang="nb-NO"/>
        </a:p>
      </dgm:t>
    </dgm:pt>
    <dgm:pt modelId="{3863D0BF-384A-49E5-9E5C-94FE7582FC4E}">
      <dgm:prSet phldrT="[Tekst]"/>
      <dgm:spPr>
        <a:solidFill>
          <a:schemeClr val="tx2"/>
        </a:solidFill>
      </dgm:spPr>
      <dgm:t>
        <a:bodyPr/>
        <a:lstStyle/>
        <a:p>
          <a:pPr rtl="0"/>
          <a:r>
            <a:rPr lang="nb-NO" dirty="0"/>
            <a:t>AVSLUTTE</a:t>
          </a:r>
        </a:p>
      </dgm:t>
    </dgm:pt>
    <dgm:pt modelId="{5A94C974-E332-4DA3-ACDC-3C815318F963}" type="parTrans" cxnId="{177D9000-AD0D-464C-A854-719F6126CFA9}">
      <dgm:prSet/>
      <dgm:spPr/>
      <dgm:t>
        <a:bodyPr/>
        <a:lstStyle/>
        <a:p>
          <a:endParaRPr lang="nb-NO"/>
        </a:p>
      </dgm:t>
    </dgm:pt>
    <dgm:pt modelId="{142509C1-134D-46C5-9413-3B66106A3329}" type="sibTrans" cxnId="{177D9000-AD0D-464C-A854-719F6126CFA9}">
      <dgm:prSet/>
      <dgm:spPr/>
      <dgm:t>
        <a:bodyPr/>
        <a:lstStyle/>
        <a:p>
          <a:endParaRPr lang="nb-NO"/>
        </a:p>
      </dgm:t>
    </dgm:pt>
    <dgm:pt modelId="{6B2209C3-E4EF-460A-997A-F460B866D152}">
      <dgm:prSet phldrT="[Teks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nb-NO" dirty="0"/>
            <a:t>REALISERE</a:t>
          </a:r>
        </a:p>
      </dgm:t>
    </dgm:pt>
    <dgm:pt modelId="{875CB6BE-519F-40A4-9C39-059CBD69B382}" type="parTrans" cxnId="{CADA30F1-F003-487C-8F4F-BC45BDA63A95}">
      <dgm:prSet/>
      <dgm:spPr/>
      <dgm:t>
        <a:bodyPr/>
        <a:lstStyle/>
        <a:p>
          <a:endParaRPr lang="nb-NO"/>
        </a:p>
      </dgm:t>
    </dgm:pt>
    <dgm:pt modelId="{DFB54806-5748-49E4-A261-661840987271}" type="sibTrans" cxnId="{CADA30F1-F003-487C-8F4F-BC45BDA63A95}">
      <dgm:prSet/>
      <dgm:spPr/>
      <dgm:t>
        <a:bodyPr/>
        <a:lstStyle/>
        <a:p>
          <a:endParaRPr lang="nb-NO"/>
        </a:p>
      </dgm:t>
    </dgm:pt>
    <dgm:pt modelId="{498A19D5-A1DE-400E-9898-6247038B2533}" type="pres">
      <dgm:prSet presAssocID="{56CAAA10-9E32-4927-9AB2-875ACB1B4A1E}" presName="Name0" presStyleCnt="0">
        <dgm:presLayoutVars>
          <dgm:dir/>
          <dgm:animLvl val="lvl"/>
          <dgm:resizeHandles val="exact"/>
        </dgm:presLayoutVars>
      </dgm:prSet>
      <dgm:spPr/>
    </dgm:pt>
    <dgm:pt modelId="{50182797-152A-4D0C-9B60-1960EF030D9C}" type="pres">
      <dgm:prSet presAssocID="{E9FDBC37-BB97-42CB-BDC7-8C0AA3EA63A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FE882F1-BF38-4996-9985-4B303C526CE5}" type="pres">
      <dgm:prSet presAssocID="{02635B94-90B4-4704-BDDB-1431DB007BF4}" presName="parTxOnlySpace" presStyleCnt="0"/>
      <dgm:spPr/>
    </dgm:pt>
    <dgm:pt modelId="{6323729F-024B-4820-9B8A-B8EED4B915CB}" type="pres">
      <dgm:prSet presAssocID="{26AAACC7-2688-4204-ABE5-FA4695714ED9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ADD2D30-E7F2-494F-905B-99EA33B46908}" type="pres">
      <dgm:prSet presAssocID="{B8D9CF67-BBF1-497E-A398-9EAECAF35789}" presName="parTxOnlySpace" presStyleCnt="0"/>
      <dgm:spPr/>
    </dgm:pt>
    <dgm:pt modelId="{306E3D73-4A87-448E-803A-D771272A23E1}" type="pres">
      <dgm:prSet presAssocID="{E4CFC28C-A784-4247-BC47-B438F77AF04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078A0CB-469E-49A0-8E12-769DD9791012}" type="pres">
      <dgm:prSet presAssocID="{364877F1-1D22-46C4-99B1-BE556FEF4004}" presName="parTxOnlySpace" presStyleCnt="0"/>
      <dgm:spPr/>
    </dgm:pt>
    <dgm:pt modelId="{220AF191-84D1-48AC-A8AC-DCEF4DEDD2C9}" type="pres">
      <dgm:prSet presAssocID="{3863D0BF-384A-49E5-9E5C-94FE7582FC4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18EC8FB-6B1E-41E1-A042-E8DD3B0F11A7}" type="pres">
      <dgm:prSet presAssocID="{142509C1-134D-46C5-9413-3B66106A3329}" presName="parTxOnlySpace" presStyleCnt="0"/>
      <dgm:spPr/>
    </dgm:pt>
    <dgm:pt modelId="{9A2E0D76-1999-43B9-BBE4-8586C79197EB}" type="pres">
      <dgm:prSet presAssocID="{6B2209C3-E4EF-460A-997A-F460B866D15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77D9000-AD0D-464C-A854-719F6126CFA9}" srcId="{56CAAA10-9E32-4927-9AB2-875ACB1B4A1E}" destId="{3863D0BF-384A-49E5-9E5C-94FE7582FC4E}" srcOrd="3" destOrd="0" parTransId="{5A94C974-E332-4DA3-ACDC-3C815318F963}" sibTransId="{142509C1-134D-46C5-9413-3B66106A3329}"/>
    <dgm:cxn modelId="{59B05763-815F-4B33-B990-026C7EB7C6D0}" type="presOf" srcId="{E9FDBC37-BB97-42CB-BDC7-8C0AA3EA63AC}" destId="{50182797-152A-4D0C-9B60-1960EF030D9C}" srcOrd="0" destOrd="0" presId="urn:microsoft.com/office/officeart/2005/8/layout/chevron1"/>
    <dgm:cxn modelId="{10E9BB43-5FE0-4C0E-89DA-DD8DA4BF278A}" type="presOf" srcId="{E4CFC28C-A784-4247-BC47-B438F77AF049}" destId="{306E3D73-4A87-448E-803A-D771272A23E1}" srcOrd="0" destOrd="0" presId="urn:microsoft.com/office/officeart/2005/8/layout/chevron1"/>
    <dgm:cxn modelId="{9B143A64-4978-486D-BD27-0D9038B7DDB4}" type="presOf" srcId="{26AAACC7-2688-4204-ABE5-FA4695714ED9}" destId="{6323729F-024B-4820-9B8A-B8EED4B915CB}" srcOrd="0" destOrd="0" presId="urn:microsoft.com/office/officeart/2005/8/layout/chevron1"/>
    <dgm:cxn modelId="{9EDBC047-ADED-443D-8698-866B1C74B3E4}" srcId="{56CAAA10-9E32-4927-9AB2-875ACB1B4A1E}" destId="{E9FDBC37-BB97-42CB-BDC7-8C0AA3EA63AC}" srcOrd="0" destOrd="0" parTransId="{99235492-C2E2-431C-91A9-D2A65A5B712B}" sibTransId="{02635B94-90B4-4704-BDDB-1431DB007BF4}"/>
    <dgm:cxn modelId="{E7EB2279-F64A-40CF-8FFD-29429AC0585B}" type="presOf" srcId="{3863D0BF-384A-49E5-9E5C-94FE7582FC4E}" destId="{220AF191-84D1-48AC-A8AC-DCEF4DEDD2C9}" srcOrd="0" destOrd="0" presId="urn:microsoft.com/office/officeart/2005/8/layout/chevron1"/>
    <dgm:cxn modelId="{66444093-9397-4F87-8E1F-6EDD62369674}" srcId="{56CAAA10-9E32-4927-9AB2-875ACB1B4A1E}" destId="{E4CFC28C-A784-4247-BC47-B438F77AF049}" srcOrd="2" destOrd="0" parTransId="{0BA024D9-0CAC-4836-829E-247A685D40DB}" sibTransId="{364877F1-1D22-46C4-99B1-BE556FEF4004}"/>
    <dgm:cxn modelId="{FCEC91CE-5522-4EF7-89B6-35DA0EA10418}" type="presOf" srcId="{56CAAA10-9E32-4927-9AB2-875ACB1B4A1E}" destId="{498A19D5-A1DE-400E-9898-6247038B2533}" srcOrd="0" destOrd="0" presId="urn:microsoft.com/office/officeart/2005/8/layout/chevron1"/>
    <dgm:cxn modelId="{72C4B4E4-5342-4908-B6F5-9CBC9F0A0D4C}" srcId="{56CAAA10-9E32-4927-9AB2-875ACB1B4A1E}" destId="{26AAACC7-2688-4204-ABE5-FA4695714ED9}" srcOrd="1" destOrd="0" parTransId="{8EA4C15B-DB4D-4181-824E-1273C8DFC8E9}" sibTransId="{B8D9CF67-BBF1-497E-A398-9EAECAF35789}"/>
    <dgm:cxn modelId="{CADA30F1-F003-487C-8F4F-BC45BDA63A95}" srcId="{56CAAA10-9E32-4927-9AB2-875ACB1B4A1E}" destId="{6B2209C3-E4EF-460A-997A-F460B866D152}" srcOrd="4" destOrd="0" parTransId="{875CB6BE-519F-40A4-9C39-059CBD69B382}" sibTransId="{DFB54806-5748-49E4-A261-661840987271}"/>
    <dgm:cxn modelId="{28199FFF-5CEA-438C-9468-3BF629DF97E4}" type="presOf" srcId="{6B2209C3-E4EF-460A-997A-F460B866D152}" destId="{9A2E0D76-1999-43B9-BBE4-8586C79197EB}" srcOrd="0" destOrd="0" presId="urn:microsoft.com/office/officeart/2005/8/layout/chevron1"/>
    <dgm:cxn modelId="{8A99CE7B-2ADC-498D-80F6-3BC335839794}" type="presParOf" srcId="{498A19D5-A1DE-400E-9898-6247038B2533}" destId="{50182797-152A-4D0C-9B60-1960EF030D9C}" srcOrd="0" destOrd="0" presId="urn:microsoft.com/office/officeart/2005/8/layout/chevron1"/>
    <dgm:cxn modelId="{309C1641-27FE-49D5-A76F-ADE0402DF0E5}" type="presParOf" srcId="{498A19D5-A1DE-400E-9898-6247038B2533}" destId="{CFE882F1-BF38-4996-9985-4B303C526CE5}" srcOrd="1" destOrd="0" presId="urn:microsoft.com/office/officeart/2005/8/layout/chevron1"/>
    <dgm:cxn modelId="{0CE61B88-9AA6-4729-A765-280D2C1498F2}" type="presParOf" srcId="{498A19D5-A1DE-400E-9898-6247038B2533}" destId="{6323729F-024B-4820-9B8A-B8EED4B915CB}" srcOrd="2" destOrd="0" presId="urn:microsoft.com/office/officeart/2005/8/layout/chevron1"/>
    <dgm:cxn modelId="{3A961DBD-BBBE-43FB-83DF-D8BC96D25C33}" type="presParOf" srcId="{498A19D5-A1DE-400E-9898-6247038B2533}" destId="{1ADD2D30-E7F2-494F-905B-99EA33B46908}" srcOrd="3" destOrd="0" presId="urn:microsoft.com/office/officeart/2005/8/layout/chevron1"/>
    <dgm:cxn modelId="{E9A57AFB-6D05-4EDF-9724-A3CF21487F13}" type="presParOf" srcId="{498A19D5-A1DE-400E-9898-6247038B2533}" destId="{306E3D73-4A87-448E-803A-D771272A23E1}" srcOrd="4" destOrd="0" presId="urn:microsoft.com/office/officeart/2005/8/layout/chevron1"/>
    <dgm:cxn modelId="{031EF86F-3D6B-4BBB-9F22-6921B54D3DC6}" type="presParOf" srcId="{498A19D5-A1DE-400E-9898-6247038B2533}" destId="{8078A0CB-469E-49A0-8E12-769DD9791012}" srcOrd="5" destOrd="0" presId="urn:microsoft.com/office/officeart/2005/8/layout/chevron1"/>
    <dgm:cxn modelId="{BE4A62D7-707A-4192-8007-90939C1AA620}" type="presParOf" srcId="{498A19D5-A1DE-400E-9898-6247038B2533}" destId="{220AF191-84D1-48AC-A8AC-DCEF4DEDD2C9}" srcOrd="6" destOrd="0" presId="urn:microsoft.com/office/officeart/2005/8/layout/chevron1"/>
    <dgm:cxn modelId="{44A6CBBA-2659-45D7-9B34-41043F836027}" type="presParOf" srcId="{498A19D5-A1DE-400E-9898-6247038B2533}" destId="{818EC8FB-6B1E-41E1-A042-E8DD3B0F11A7}" srcOrd="7" destOrd="0" presId="urn:microsoft.com/office/officeart/2005/8/layout/chevron1"/>
    <dgm:cxn modelId="{5060242A-D5EB-41E3-AA83-18AE98E37D36}" type="presParOf" srcId="{498A19D5-A1DE-400E-9898-6247038B2533}" destId="{9A2E0D76-1999-43B9-BBE4-8586C79197E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A1AE4-7909-4B40-BD70-976429215591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A745D655-3A10-41A7-A141-746069463B52}">
      <dgm:prSet phldrT="[Tekst]" custT="1"/>
      <dgm:spPr/>
      <dgm:t>
        <a:bodyPr/>
        <a:lstStyle/>
        <a:p>
          <a:pPr algn="ctr" rtl="0"/>
          <a:r>
            <a:rPr lang="nb-NO" sz="1800" dirty="0"/>
            <a:t>Innledende møter</a:t>
          </a:r>
        </a:p>
      </dgm:t>
    </dgm:pt>
    <dgm:pt modelId="{5F8DAC2E-C4AC-41F4-B6EA-3347BAB82601}" type="parTrans" cxnId="{F33066D3-534E-49D8-B526-87E77FC5DF9F}">
      <dgm:prSet/>
      <dgm:spPr/>
      <dgm:t>
        <a:bodyPr/>
        <a:lstStyle/>
        <a:p>
          <a:endParaRPr lang="nb-NO" sz="1800"/>
        </a:p>
      </dgm:t>
    </dgm:pt>
    <dgm:pt modelId="{5873B0CD-94DC-49E0-AA0B-EC3C0698D5E7}" type="sibTrans" cxnId="{F33066D3-534E-49D8-B526-87E77FC5DF9F}">
      <dgm:prSet/>
      <dgm:spPr/>
      <dgm:t>
        <a:bodyPr/>
        <a:lstStyle/>
        <a:p>
          <a:endParaRPr lang="nb-NO" sz="1800"/>
        </a:p>
      </dgm:t>
    </dgm:pt>
    <dgm:pt modelId="{74128D81-DAE9-48B3-9492-9F115A3A7BFB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nb-NO" sz="1800" dirty="0"/>
            <a:t>Behovsanalyse</a:t>
          </a:r>
        </a:p>
      </dgm:t>
    </dgm:pt>
    <dgm:pt modelId="{03974097-86D3-481E-9463-C856013DF006}" type="parTrans" cxnId="{B2CA4812-5C7B-48A8-A3D6-5F874944A80D}">
      <dgm:prSet/>
      <dgm:spPr/>
      <dgm:t>
        <a:bodyPr/>
        <a:lstStyle/>
        <a:p>
          <a:endParaRPr lang="nb-NO" sz="1800"/>
        </a:p>
      </dgm:t>
    </dgm:pt>
    <dgm:pt modelId="{AFE01691-5C78-4709-91D0-07D19E717537}" type="sibTrans" cxnId="{B2CA4812-5C7B-48A8-A3D6-5F874944A80D}">
      <dgm:prSet/>
      <dgm:spPr/>
      <dgm:t>
        <a:bodyPr/>
        <a:lstStyle/>
        <a:p>
          <a:endParaRPr lang="nb-NO" sz="1800"/>
        </a:p>
      </dgm:t>
    </dgm:pt>
    <dgm:pt modelId="{2ED54A37-59D4-45BE-A9DC-8F4455D7FEF8}">
      <dgm:prSet phldrT="[Teks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nb-NO" sz="1800" dirty="0"/>
            <a:t>Planlegging</a:t>
          </a:r>
        </a:p>
      </dgm:t>
    </dgm:pt>
    <dgm:pt modelId="{56415E9E-DFA9-4158-8012-CB25CE29F03F}" type="parTrans" cxnId="{71108D1A-0294-4E5E-A5E5-6EE32B829B00}">
      <dgm:prSet/>
      <dgm:spPr/>
      <dgm:t>
        <a:bodyPr/>
        <a:lstStyle/>
        <a:p>
          <a:endParaRPr lang="nb-NO" sz="1800"/>
        </a:p>
      </dgm:t>
    </dgm:pt>
    <dgm:pt modelId="{A3F9FCD6-8E87-4171-95CE-A84A14BBD780}" type="sibTrans" cxnId="{71108D1A-0294-4E5E-A5E5-6EE32B829B00}">
      <dgm:prSet/>
      <dgm:spPr/>
      <dgm:t>
        <a:bodyPr/>
        <a:lstStyle/>
        <a:p>
          <a:endParaRPr lang="nb-NO" sz="1800"/>
        </a:p>
      </dgm:t>
    </dgm:pt>
    <dgm:pt modelId="{8BDDE3A7-E84A-4912-87F0-A5A1308A2973}" type="pres">
      <dgm:prSet presAssocID="{695A1AE4-7909-4B40-BD70-976429215591}" presName="Name0" presStyleCnt="0">
        <dgm:presLayoutVars>
          <dgm:dir/>
          <dgm:resizeHandles val="exact"/>
        </dgm:presLayoutVars>
      </dgm:prSet>
      <dgm:spPr/>
    </dgm:pt>
    <dgm:pt modelId="{12446ED7-CDAB-4A0D-A728-6568B42AEE09}" type="pres">
      <dgm:prSet presAssocID="{A745D655-3A10-41A7-A141-746069463B52}" presName="parTxOnly" presStyleLbl="node1" presStyleIdx="0" presStyleCnt="3" custScaleX="134598" custScaleY="44464" custLinFactNeighborY="-13383">
        <dgm:presLayoutVars>
          <dgm:bulletEnabled val="1"/>
        </dgm:presLayoutVars>
      </dgm:prSet>
      <dgm:spPr/>
    </dgm:pt>
    <dgm:pt modelId="{51DCCB8C-F904-4E56-8248-8C9B35DCCDAE}" type="pres">
      <dgm:prSet presAssocID="{5873B0CD-94DC-49E0-AA0B-EC3C0698D5E7}" presName="parSpace" presStyleCnt="0"/>
      <dgm:spPr/>
    </dgm:pt>
    <dgm:pt modelId="{404E8ABA-8ADC-490D-B618-D387CA668B69}" type="pres">
      <dgm:prSet presAssocID="{74128D81-DAE9-48B3-9492-9F115A3A7BFB}" presName="parTxOnly" presStyleLbl="node1" presStyleIdx="1" presStyleCnt="3" custScaleX="123871" custScaleY="44464" custLinFactNeighborY="-13383">
        <dgm:presLayoutVars>
          <dgm:bulletEnabled val="1"/>
        </dgm:presLayoutVars>
      </dgm:prSet>
      <dgm:spPr/>
    </dgm:pt>
    <dgm:pt modelId="{F7BF03DB-E649-4087-B367-47AF4EAD3322}" type="pres">
      <dgm:prSet presAssocID="{AFE01691-5C78-4709-91D0-07D19E717537}" presName="parSpace" presStyleCnt="0"/>
      <dgm:spPr/>
    </dgm:pt>
    <dgm:pt modelId="{FA544EE7-C914-4CA6-BF61-DAB484A0F0DF}" type="pres">
      <dgm:prSet presAssocID="{2ED54A37-59D4-45BE-A9DC-8F4455D7FEF8}" presName="parTxOnly" presStyleLbl="node1" presStyleIdx="2" presStyleCnt="3" custScaleY="44464" custLinFactNeighborY="-13383">
        <dgm:presLayoutVars>
          <dgm:bulletEnabled val="1"/>
        </dgm:presLayoutVars>
      </dgm:prSet>
      <dgm:spPr/>
    </dgm:pt>
  </dgm:ptLst>
  <dgm:cxnLst>
    <dgm:cxn modelId="{B2CA4812-5C7B-48A8-A3D6-5F874944A80D}" srcId="{695A1AE4-7909-4B40-BD70-976429215591}" destId="{74128D81-DAE9-48B3-9492-9F115A3A7BFB}" srcOrd="1" destOrd="0" parTransId="{03974097-86D3-481E-9463-C856013DF006}" sibTransId="{AFE01691-5C78-4709-91D0-07D19E717537}"/>
    <dgm:cxn modelId="{71108D1A-0294-4E5E-A5E5-6EE32B829B00}" srcId="{695A1AE4-7909-4B40-BD70-976429215591}" destId="{2ED54A37-59D4-45BE-A9DC-8F4455D7FEF8}" srcOrd="2" destOrd="0" parTransId="{56415E9E-DFA9-4158-8012-CB25CE29F03F}" sibTransId="{A3F9FCD6-8E87-4171-95CE-A84A14BBD780}"/>
    <dgm:cxn modelId="{8B6DA025-777D-45A5-BD2B-73E3867955DE}" type="presOf" srcId="{74128D81-DAE9-48B3-9492-9F115A3A7BFB}" destId="{404E8ABA-8ADC-490D-B618-D387CA668B69}" srcOrd="0" destOrd="0" presId="urn:microsoft.com/office/officeart/2005/8/layout/hChevron3"/>
    <dgm:cxn modelId="{88A5D4C0-AA0E-4430-9EAC-0F6CD617CB50}" type="presOf" srcId="{695A1AE4-7909-4B40-BD70-976429215591}" destId="{8BDDE3A7-E84A-4912-87F0-A5A1308A2973}" srcOrd="0" destOrd="0" presId="urn:microsoft.com/office/officeart/2005/8/layout/hChevron3"/>
    <dgm:cxn modelId="{F33066D3-534E-49D8-B526-87E77FC5DF9F}" srcId="{695A1AE4-7909-4B40-BD70-976429215591}" destId="{A745D655-3A10-41A7-A141-746069463B52}" srcOrd="0" destOrd="0" parTransId="{5F8DAC2E-C4AC-41F4-B6EA-3347BAB82601}" sibTransId="{5873B0CD-94DC-49E0-AA0B-EC3C0698D5E7}"/>
    <dgm:cxn modelId="{4C1F2BE3-7952-4B05-BD12-41B5BE8082F8}" type="presOf" srcId="{A745D655-3A10-41A7-A141-746069463B52}" destId="{12446ED7-CDAB-4A0D-A728-6568B42AEE09}" srcOrd="0" destOrd="0" presId="urn:microsoft.com/office/officeart/2005/8/layout/hChevron3"/>
    <dgm:cxn modelId="{AA167DF2-6BF7-4B99-86E1-19A638371B87}" type="presOf" srcId="{2ED54A37-59D4-45BE-A9DC-8F4455D7FEF8}" destId="{FA544EE7-C914-4CA6-BF61-DAB484A0F0DF}" srcOrd="0" destOrd="0" presId="urn:microsoft.com/office/officeart/2005/8/layout/hChevron3"/>
    <dgm:cxn modelId="{90CA0BEC-EF1B-4F17-AD13-5CBE83F924D8}" type="presParOf" srcId="{8BDDE3A7-E84A-4912-87F0-A5A1308A2973}" destId="{12446ED7-CDAB-4A0D-A728-6568B42AEE09}" srcOrd="0" destOrd="0" presId="urn:microsoft.com/office/officeart/2005/8/layout/hChevron3"/>
    <dgm:cxn modelId="{0CE0CE52-BB7F-44AA-BF92-3F14F1D63234}" type="presParOf" srcId="{8BDDE3A7-E84A-4912-87F0-A5A1308A2973}" destId="{51DCCB8C-F904-4E56-8248-8C9B35DCCDAE}" srcOrd="1" destOrd="0" presId="urn:microsoft.com/office/officeart/2005/8/layout/hChevron3"/>
    <dgm:cxn modelId="{76F0B05F-5788-481C-8209-34127471094C}" type="presParOf" srcId="{8BDDE3A7-E84A-4912-87F0-A5A1308A2973}" destId="{404E8ABA-8ADC-490D-B618-D387CA668B69}" srcOrd="2" destOrd="0" presId="urn:microsoft.com/office/officeart/2005/8/layout/hChevron3"/>
    <dgm:cxn modelId="{58A7E282-592E-4346-8F38-7230893948CA}" type="presParOf" srcId="{8BDDE3A7-E84A-4912-87F0-A5A1308A2973}" destId="{F7BF03DB-E649-4087-B367-47AF4EAD3322}" srcOrd="3" destOrd="0" presId="urn:microsoft.com/office/officeart/2005/8/layout/hChevron3"/>
    <dgm:cxn modelId="{21B426CC-664F-4D1D-80C4-DAEEC762EADC}" type="presParOf" srcId="{8BDDE3A7-E84A-4912-87F0-A5A1308A2973}" destId="{FA544EE7-C914-4CA6-BF61-DAB484A0F0D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5A1AE4-7909-4B40-BD70-976429215591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A745D655-3A10-41A7-A141-746069463B52}">
      <dgm:prSet phldrT="[Tekst]" custT="1"/>
      <dgm:spPr/>
      <dgm:t>
        <a:bodyPr/>
        <a:lstStyle/>
        <a:p>
          <a:pPr algn="ctr" rtl="0"/>
          <a:r>
            <a:rPr lang="nb-NO" sz="1800" dirty="0"/>
            <a:t>Erfaringsutveksling</a:t>
          </a:r>
        </a:p>
      </dgm:t>
    </dgm:pt>
    <dgm:pt modelId="{5F8DAC2E-C4AC-41F4-B6EA-3347BAB82601}" type="parTrans" cxnId="{F33066D3-534E-49D8-B526-87E77FC5DF9F}">
      <dgm:prSet/>
      <dgm:spPr/>
      <dgm:t>
        <a:bodyPr/>
        <a:lstStyle/>
        <a:p>
          <a:endParaRPr lang="nb-NO" sz="1800"/>
        </a:p>
      </dgm:t>
    </dgm:pt>
    <dgm:pt modelId="{5873B0CD-94DC-49E0-AA0B-EC3C0698D5E7}" type="sibTrans" cxnId="{F33066D3-534E-49D8-B526-87E77FC5DF9F}">
      <dgm:prSet/>
      <dgm:spPr/>
      <dgm:t>
        <a:bodyPr/>
        <a:lstStyle/>
        <a:p>
          <a:endParaRPr lang="nb-NO" sz="1800"/>
        </a:p>
      </dgm:t>
    </dgm:pt>
    <dgm:pt modelId="{74128D81-DAE9-48B3-9492-9F115A3A7BFB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nb-NO" sz="1800" dirty="0"/>
            <a:t>Forberede pilot/</a:t>
          </a:r>
          <a:br>
            <a:rPr lang="nb-NO" sz="1800" dirty="0"/>
          </a:br>
          <a:r>
            <a:rPr lang="nb-NO" sz="1800" dirty="0"/>
            <a:t>avklare muligheter</a:t>
          </a:r>
        </a:p>
      </dgm:t>
    </dgm:pt>
    <dgm:pt modelId="{03974097-86D3-481E-9463-C856013DF006}" type="parTrans" cxnId="{B2CA4812-5C7B-48A8-A3D6-5F874944A80D}">
      <dgm:prSet/>
      <dgm:spPr/>
      <dgm:t>
        <a:bodyPr/>
        <a:lstStyle/>
        <a:p>
          <a:endParaRPr lang="nb-NO" sz="1800"/>
        </a:p>
      </dgm:t>
    </dgm:pt>
    <dgm:pt modelId="{AFE01691-5C78-4709-91D0-07D19E717537}" type="sibTrans" cxnId="{B2CA4812-5C7B-48A8-A3D6-5F874944A80D}">
      <dgm:prSet/>
      <dgm:spPr/>
      <dgm:t>
        <a:bodyPr/>
        <a:lstStyle/>
        <a:p>
          <a:endParaRPr lang="nb-NO" sz="1800"/>
        </a:p>
      </dgm:t>
    </dgm:pt>
    <dgm:pt modelId="{2ED54A37-59D4-45BE-A9DC-8F4455D7FEF8}">
      <dgm:prSet phldrT="[Teks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nb-NO" sz="1800" dirty="0"/>
            <a:t>Planlegging</a:t>
          </a:r>
        </a:p>
      </dgm:t>
    </dgm:pt>
    <dgm:pt modelId="{56415E9E-DFA9-4158-8012-CB25CE29F03F}" type="parTrans" cxnId="{71108D1A-0294-4E5E-A5E5-6EE32B829B00}">
      <dgm:prSet/>
      <dgm:spPr/>
      <dgm:t>
        <a:bodyPr/>
        <a:lstStyle/>
        <a:p>
          <a:endParaRPr lang="nb-NO" sz="1800"/>
        </a:p>
      </dgm:t>
    </dgm:pt>
    <dgm:pt modelId="{A3F9FCD6-8E87-4171-95CE-A84A14BBD780}" type="sibTrans" cxnId="{71108D1A-0294-4E5E-A5E5-6EE32B829B00}">
      <dgm:prSet/>
      <dgm:spPr/>
      <dgm:t>
        <a:bodyPr/>
        <a:lstStyle/>
        <a:p>
          <a:endParaRPr lang="nb-NO" sz="1800"/>
        </a:p>
      </dgm:t>
    </dgm:pt>
    <dgm:pt modelId="{8BDDE3A7-E84A-4912-87F0-A5A1308A2973}" type="pres">
      <dgm:prSet presAssocID="{695A1AE4-7909-4B40-BD70-976429215591}" presName="Name0" presStyleCnt="0">
        <dgm:presLayoutVars>
          <dgm:dir/>
          <dgm:resizeHandles val="exact"/>
        </dgm:presLayoutVars>
      </dgm:prSet>
      <dgm:spPr/>
    </dgm:pt>
    <dgm:pt modelId="{12446ED7-CDAB-4A0D-A728-6568B42AEE09}" type="pres">
      <dgm:prSet presAssocID="{A745D655-3A10-41A7-A141-746069463B52}" presName="parTxOnly" presStyleLbl="node1" presStyleIdx="0" presStyleCnt="3" custScaleX="134598" custScaleY="44464" custLinFactNeighborY="-13383">
        <dgm:presLayoutVars>
          <dgm:bulletEnabled val="1"/>
        </dgm:presLayoutVars>
      </dgm:prSet>
      <dgm:spPr/>
    </dgm:pt>
    <dgm:pt modelId="{51DCCB8C-F904-4E56-8248-8C9B35DCCDAE}" type="pres">
      <dgm:prSet presAssocID="{5873B0CD-94DC-49E0-AA0B-EC3C0698D5E7}" presName="parSpace" presStyleCnt="0"/>
      <dgm:spPr/>
    </dgm:pt>
    <dgm:pt modelId="{404E8ABA-8ADC-490D-B618-D387CA668B69}" type="pres">
      <dgm:prSet presAssocID="{74128D81-DAE9-48B3-9492-9F115A3A7BFB}" presName="parTxOnly" presStyleLbl="node1" presStyleIdx="1" presStyleCnt="3" custScaleX="123871" custScaleY="44464" custLinFactNeighborY="-13383">
        <dgm:presLayoutVars>
          <dgm:bulletEnabled val="1"/>
        </dgm:presLayoutVars>
      </dgm:prSet>
      <dgm:spPr/>
    </dgm:pt>
    <dgm:pt modelId="{F7BF03DB-E649-4087-B367-47AF4EAD3322}" type="pres">
      <dgm:prSet presAssocID="{AFE01691-5C78-4709-91D0-07D19E717537}" presName="parSpace" presStyleCnt="0"/>
      <dgm:spPr/>
    </dgm:pt>
    <dgm:pt modelId="{FA544EE7-C914-4CA6-BF61-DAB484A0F0DF}" type="pres">
      <dgm:prSet presAssocID="{2ED54A37-59D4-45BE-A9DC-8F4455D7FEF8}" presName="parTxOnly" presStyleLbl="node1" presStyleIdx="2" presStyleCnt="3" custScaleY="44464" custLinFactNeighborY="-13383">
        <dgm:presLayoutVars>
          <dgm:bulletEnabled val="1"/>
        </dgm:presLayoutVars>
      </dgm:prSet>
      <dgm:spPr/>
    </dgm:pt>
  </dgm:ptLst>
  <dgm:cxnLst>
    <dgm:cxn modelId="{B2CA4812-5C7B-48A8-A3D6-5F874944A80D}" srcId="{695A1AE4-7909-4B40-BD70-976429215591}" destId="{74128D81-DAE9-48B3-9492-9F115A3A7BFB}" srcOrd="1" destOrd="0" parTransId="{03974097-86D3-481E-9463-C856013DF006}" sibTransId="{AFE01691-5C78-4709-91D0-07D19E717537}"/>
    <dgm:cxn modelId="{71108D1A-0294-4E5E-A5E5-6EE32B829B00}" srcId="{695A1AE4-7909-4B40-BD70-976429215591}" destId="{2ED54A37-59D4-45BE-A9DC-8F4455D7FEF8}" srcOrd="2" destOrd="0" parTransId="{56415E9E-DFA9-4158-8012-CB25CE29F03F}" sibTransId="{A3F9FCD6-8E87-4171-95CE-A84A14BBD780}"/>
    <dgm:cxn modelId="{8B6DA025-777D-45A5-BD2B-73E3867955DE}" type="presOf" srcId="{74128D81-DAE9-48B3-9492-9F115A3A7BFB}" destId="{404E8ABA-8ADC-490D-B618-D387CA668B69}" srcOrd="0" destOrd="0" presId="urn:microsoft.com/office/officeart/2005/8/layout/hChevron3"/>
    <dgm:cxn modelId="{88A5D4C0-AA0E-4430-9EAC-0F6CD617CB50}" type="presOf" srcId="{695A1AE4-7909-4B40-BD70-976429215591}" destId="{8BDDE3A7-E84A-4912-87F0-A5A1308A2973}" srcOrd="0" destOrd="0" presId="urn:microsoft.com/office/officeart/2005/8/layout/hChevron3"/>
    <dgm:cxn modelId="{F33066D3-534E-49D8-B526-87E77FC5DF9F}" srcId="{695A1AE4-7909-4B40-BD70-976429215591}" destId="{A745D655-3A10-41A7-A141-746069463B52}" srcOrd="0" destOrd="0" parTransId="{5F8DAC2E-C4AC-41F4-B6EA-3347BAB82601}" sibTransId="{5873B0CD-94DC-49E0-AA0B-EC3C0698D5E7}"/>
    <dgm:cxn modelId="{4C1F2BE3-7952-4B05-BD12-41B5BE8082F8}" type="presOf" srcId="{A745D655-3A10-41A7-A141-746069463B52}" destId="{12446ED7-CDAB-4A0D-A728-6568B42AEE09}" srcOrd="0" destOrd="0" presId="urn:microsoft.com/office/officeart/2005/8/layout/hChevron3"/>
    <dgm:cxn modelId="{AA167DF2-6BF7-4B99-86E1-19A638371B87}" type="presOf" srcId="{2ED54A37-59D4-45BE-A9DC-8F4455D7FEF8}" destId="{FA544EE7-C914-4CA6-BF61-DAB484A0F0DF}" srcOrd="0" destOrd="0" presId="urn:microsoft.com/office/officeart/2005/8/layout/hChevron3"/>
    <dgm:cxn modelId="{90CA0BEC-EF1B-4F17-AD13-5CBE83F924D8}" type="presParOf" srcId="{8BDDE3A7-E84A-4912-87F0-A5A1308A2973}" destId="{12446ED7-CDAB-4A0D-A728-6568B42AEE09}" srcOrd="0" destOrd="0" presId="urn:microsoft.com/office/officeart/2005/8/layout/hChevron3"/>
    <dgm:cxn modelId="{0CE0CE52-BB7F-44AA-BF92-3F14F1D63234}" type="presParOf" srcId="{8BDDE3A7-E84A-4912-87F0-A5A1308A2973}" destId="{51DCCB8C-F904-4E56-8248-8C9B35DCCDAE}" srcOrd="1" destOrd="0" presId="urn:microsoft.com/office/officeart/2005/8/layout/hChevron3"/>
    <dgm:cxn modelId="{76F0B05F-5788-481C-8209-34127471094C}" type="presParOf" srcId="{8BDDE3A7-E84A-4912-87F0-A5A1308A2973}" destId="{404E8ABA-8ADC-490D-B618-D387CA668B69}" srcOrd="2" destOrd="0" presId="urn:microsoft.com/office/officeart/2005/8/layout/hChevron3"/>
    <dgm:cxn modelId="{58A7E282-592E-4346-8F38-7230893948CA}" type="presParOf" srcId="{8BDDE3A7-E84A-4912-87F0-A5A1308A2973}" destId="{F7BF03DB-E649-4087-B367-47AF4EAD3322}" srcOrd="3" destOrd="0" presId="urn:microsoft.com/office/officeart/2005/8/layout/hChevron3"/>
    <dgm:cxn modelId="{21B426CC-664F-4D1D-80C4-DAEEC762EADC}" type="presParOf" srcId="{8BDDE3A7-E84A-4912-87F0-A5A1308A2973}" destId="{FA544EE7-C914-4CA6-BF61-DAB484A0F0D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5A1AE4-7909-4B40-BD70-976429215591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A745D655-3A10-41A7-A141-746069463B52}">
      <dgm:prSet phldrT="[Tekst]" custT="1"/>
      <dgm:spPr/>
      <dgm:t>
        <a:bodyPr/>
        <a:lstStyle/>
        <a:p>
          <a:pPr algn="ctr" rtl="0"/>
          <a:r>
            <a:rPr lang="nb-NO" sz="1800" dirty="0"/>
            <a:t>Innledende møter</a:t>
          </a:r>
        </a:p>
      </dgm:t>
    </dgm:pt>
    <dgm:pt modelId="{5F8DAC2E-C4AC-41F4-B6EA-3347BAB82601}" type="parTrans" cxnId="{F33066D3-534E-49D8-B526-87E77FC5DF9F}">
      <dgm:prSet/>
      <dgm:spPr/>
      <dgm:t>
        <a:bodyPr/>
        <a:lstStyle/>
        <a:p>
          <a:endParaRPr lang="nb-NO" sz="1800"/>
        </a:p>
      </dgm:t>
    </dgm:pt>
    <dgm:pt modelId="{5873B0CD-94DC-49E0-AA0B-EC3C0698D5E7}" type="sibTrans" cxnId="{F33066D3-534E-49D8-B526-87E77FC5DF9F}">
      <dgm:prSet/>
      <dgm:spPr/>
      <dgm:t>
        <a:bodyPr/>
        <a:lstStyle/>
        <a:p>
          <a:endParaRPr lang="nb-NO" sz="1800"/>
        </a:p>
      </dgm:t>
    </dgm:pt>
    <dgm:pt modelId="{74128D81-DAE9-48B3-9492-9F115A3A7BFB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nb-NO" sz="1800" dirty="0"/>
            <a:t>Behovsanalyse</a:t>
          </a:r>
        </a:p>
      </dgm:t>
    </dgm:pt>
    <dgm:pt modelId="{03974097-86D3-481E-9463-C856013DF006}" type="parTrans" cxnId="{B2CA4812-5C7B-48A8-A3D6-5F874944A80D}">
      <dgm:prSet/>
      <dgm:spPr/>
      <dgm:t>
        <a:bodyPr/>
        <a:lstStyle/>
        <a:p>
          <a:endParaRPr lang="nb-NO" sz="1800"/>
        </a:p>
      </dgm:t>
    </dgm:pt>
    <dgm:pt modelId="{AFE01691-5C78-4709-91D0-07D19E717537}" type="sibTrans" cxnId="{B2CA4812-5C7B-48A8-A3D6-5F874944A80D}">
      <dgm:prSet/>
      <dgm:spPr/>
      <dgm:t>
        <a:bodyPr/>
        <a:lstStyle/>
        <a:p>
          <a:endParaRPr lang="nb-NO" sz="1800"/>
        </a:p>
      </dgm:t>
    </dgm:pt>
    <dgm:pt modelId="{2ED54A37-59D4-45BE-A9DC-8F4455D7FEF8}">
      <dgm:prSet phldrT="[Teks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nb-NO" sz="1800" dirty="0"/>
            <a:t>Planlegging</a:t>
          </a:r>
        </a:p>
      </dgm:t>
    </dgm:pt>
    <dgm:pt modelId="{56415E9E-DFA9-4158-8012-CB25CE29F03F}" type="parTrans" cxnId="{71108D1A-0294-4E5E-A5E5-6EE32B829B00}">
      <dgm:prSet/>
      <dgm:spPr/>
      <dgm:t>
        <a:bodyPr/>
        <a:lstStyle/>
        <a:p>
          <a:endParaRPr lang="nb-NO" sz="1800"/>
        </a:p>
      </dgm:t>
    </dgm:pt>
    <dgm:pt modelId="{A3F9FCD6-8E87-4171-95CE-A84A14BBD780}" type="sibTrans" cxnId="{71108D1A-0294-4E5E-A5E5-6EE32B829B00}">
      <dgm:prSet/>
      <dgm:spPr/>
      <dgm:t>
        <a:bodyPr/>
        <a:lstStyle/>
        <a:p>
          <a:endParaRPr lang="nb-NO" sz="1800"/>
        </a:p>
      </dgm:t>
    </dgm:pt>
    <dgm:pt modelId="{8BDDE3A7-E84A-4912-87F0-A5A1308A2973}" type="pres">
      <dgm:prSet presAssocID="{695A1AE4-7909-4B40-BD70-976429215591}" presName="Name0" presStyleCnt="0">
        <dgm:presLayoutVars>
          <dgm:dir/>
          <dgm:resizeHandles val="exact"/>
        </dgm:presLayoutVars>
      </dgm:prSet>
      <dgm:spPr/>
    </dgm:pt>
    <dgm:pt modelId="{12446ED7-CDAB-4A0D-A728-6568B42AEE09}" type="pres">
      <dgm:prSet presAssocID="{A745D655-3A10-41A7-A141-746069463B52}" presName="parTxOnly" presStyleLbl="node1" presStyleIdx="0" presStyleCnt="3" custScaleX="134598" custScaleY="44464" custLinFactNeighborY="-13383">
        <dgm:presLayoutVars>
          <dgm:bulletEnabled val="1"/>
        </dgm:presLayoutVars>
      </dgm:prSet>
      <dgm:spPr/>
    </dgm:pt>
    <dgm:pt modelId="{51DCCB8C-F904-4E56-8248-8C9B35DCCDAE}" type="pres">
      <dgm:prSet presAssocID="{5873B0CD-94DC-49E0-AA0B-EC3C0698D5E7}" presName="parSpace" presStyleCnt="0"/>
      <dgm:spPr/>
    </dgm:pt>
    <dgm:pt modelId="{404E8ABA-8ADC-490D-B618-D387CA668B69}" type="pres">
      <dgm:prSet presAssocID="{74128D81-DAE9-48B3-9492-9F115A3A7BFB}" presName="parTxOnly" presStyleLbl="node1" presStyleIdx="1" presStyleCnt="3" custScaleX="123871" custScaleY="44464" custLinFactNeighborY="-13383">
        <dgm:presLayoutVars>
          <dgm:bulletEnabled val="1"/>
        </dgm:presLayoutVars>
      </dgm:prSet>
      <dgm:spPr/>
    </dgm:pt>
    <dgm:pt modelId="{F7BF03DB-E649-4087-B367-47AF4EAD3322}" type="pres">
      <dgm:prSet presAssocID="{AFE01691-5C78-4709-91D0-07D19E717537}" presName="parSpace" presStyleCnt="0"/>
      <dgm:spPr/>
    </dgm:pt>
    <dgm:pt modelId="{FA544EE7-C914-4CA6-BF61-DAB484A0F0DF}" type="pres">
      <dgm:prSet presAssocID="{2ED54A37-59D4-45BE-A9DC-8F4455D7FEF8}" presName="parTxOnly" presStyleLbl="node1" presStyleIdx="2" presStyleCnt="3" custScaleY="44464" custLinFactNeighborY="-13383">
        <dgm:presLayoutVars>
          <dgm:bulletEnabled val="1"/>
        </dgm:presLayoutVars>
      </dgm:prSet>
      <dgm:spPr/>
    </dgm:pt>
  </dgm:ptLst>
  <dgm:cxnLst>
    <dgm:cxn modelId="{B2CA4812-5C7B-48A8-A3D6-5F874944A80D}" srcId="{695A1AE4-7909-4B40-BD70-976429215591}" destId="{74128D81-DAE9-48B3-9492-9F115A3A7BFB}" srcOrd="1" destOrd="0" parTransId="{03974097-86D3-481E-9463-C856013DF006}" sibTransId="{AFE01691-5C78-4709-91D0-07D19E717537}"/>
    <dgm:cxn modelId="{71108D1A-0294-4E5E-A5E5-6EE32B829B00}" srcId="{695A1AE4-7909-4B40-BD70-976429215591}" destId="{2ED54A37-59D4-45BE-A9DC-8F4455D7FEF8}" srcOrd="2" destOrd="0" parTransId="{56415E9E-DFA9-4158-8012-CB25CE29F03F}" sibTransId="{A3F9FCD6-8E87-4171-95CE-A84A14BBD780}"/>
    <dgm:cxn modelId="{8B6DA025-777D-45A5-BD2B-73E3867955DE}" type="presOf" srcId="{74128D81-DAE9-48B3-9492-9F115A3A7BFB}" destId="{404E8ABA-8ADC-490D-B618-D387CA668B69}" srcOrd="0" destOrd="0" presId="urn:microsoft.com/office/officeart/2005/8/layout/hChevron3"/>
    <dgm:cxn modelId="{88A5D4C0-AA0E-4430-9EAC-0F6CD617CB50}" type="presOf" srcId="{695A1AE4-7909-4B40-BD70-976429215591}" destId="{8BDDE3A7-E84A-4912-87F0-A5A1308A2973}" srcOrd="0" destOrd="0" presId="urn:microsoft.com/office/officeart/2005/8/layout/hChevron3"/>
    <dgm:cxn modelId="{F33066D3-534E-49D8-B526-87E77FC5DF9F}" srcId="{695A1AE4-7909-4B40-BD70-976429215591}" destId="{A745D655-3A10-41A7-A141-746069463B52}" srcOrd="0" destOrd="0" parTransId="{5F8DAC2E-C4AC-41F4-B6EA-3347BAB82601}" sibTransId="{5873B0CD-94DC-49E0-AA0B-EC3C0698D5E7}"/>
    <dgm:cxn modelId="{4C1F2BE3-7952-4B05-BD12-41B5BE8082F8}" type="presOf" srcId="{A745D655-3A10-41A7-A141-746069463B52}" destId="{12446ED7-CDAB-4A0D-A728-6568B42AEE09}" srcOrd="0" destOrd="0" presId="urn:microsoft.com/office/officeart/2005/8/layout/hChevron3"/>
    <dgm:cxn modelId="{AA167DF2-6BF7-4B99-86E1-19A638371B87}" type="presOf" srcId="{2ED54A37-59D4-45BE-A9DC-8F4455D7FEF8}" destId="{FA544EE7-C914-4CA6-BF61-DAB484A0F0DF}" srcOrd="0" destOrd="0" presId="urn:microsoft.com/office/officeart/2005/8/layout/hChevron3"/>
    <dgm:cxn modelId="{90CA0BEC-EF1B-4F17-AD13-5CBE83F924D8}" type="presParOf" srcId="{8BDDE3A7-E84A-4912-87F0-A5A1308A2973}" destId="{12446ED7-CDAB-4A0D-A728-6568B42AEE09}" srcOrd="0" destOrd="0" presId="urn:microsoft.com/office/officeart/2005/8/layout/hChevron3"/>
    <dgm:cxn modelId="{0CE0CE52-BB7F-44AA-BF92-3F14F1D63234}" type="presParOf" srcId="{8BDDE3A7-E84A-4912-87F0-A5A1308A2973}" destId="{51DCCB8C-F904-4E56-8248-8C9B35DCCDAE}" srcOrd="1" destOrd="0" presId="urn:microsoft.com/office/officeart/2005/8/layout/hChevron3"/>
    <dgm:cxn modelId="{76F0B05F-5788-481C-8209-34127471094C}" type="presParOf" srcId="{8BDDE3A7-E84A-4912-87F0-A5A1308A2973}" destId="{404E8ABA-8ADC-490D-B618-D387CA668B69}" srcOrd="2" destOrd="0" presId="urn:microsoft.com/office/officeart/2005/8/layout/hChevron3"/>
    <dgm:cxn modelId="{58A7E282-592E-4346-8F38-7230893948CA}" type="presParOf" srcId="{8BDDE3A7-E84A-4912-87F0-A5A1308A2973}" destId="{F7BF03DB-E649-4087-B367-47AF4EAD3322}" srcOrd="3" destOrd="0" presId="urn:microsoft.com/office/officeart/2005/8/layout/hChevron3"/>
    <dgm:cxn modelId="{21B426CC-664F-4D1D-80C4-DAEEC762EADC}" type="presParOf" srcId="{8BDDE3A7-E84A-4912-87F0-A5A1308A2973}" destId="{FA544EE7-C914-4CA6-BF61-DAB484A0F0D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82797-152A-4D0C-9B60-1960EF030D9C}">
      <dsp:nvSpPr>
        <dsp:cNvPr id="0" name=""/>
        <dsp:cNvSpPr/>
      </dsp:nvSpPr>
      <dsp:spPr>
        <a:xfrm>
          <a:off x="2118" y="1654946"/>
          <a:ext cx="1885265" cy="754106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KONSEPT</a:t>
          </a:r>
        </a:p>
      </dsp:txBody>
      <dsp:txXfrm>
        <a:off x="379171" y="1654946"/>
        <a:ext cx="1131159" cy="754106"/>
      </dsp:txXfrm>
    </dsp:sp>
    <dsp:sp modelId="{6323729F-024B-4820-9B8A-B8EED4B915CB}">
      <dsp:nvSpPr>
        <dsp:cNvPr id="0" name=""/>
        <dsp:cNvSpPr/>
      </dsp:nvSpPr>
      <dsp:spPr>
        <a:xfrm>
          <a:off x="1698856" y="1654946"/>
          <a:ext cx="1885265" cy="75410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PLANLEGGING</a:t>
          </a:r>
        </a:p>
      </dsp:txBody>
      <dsp:txXfrm>
        <a:off x="2075909" y="1654946"/>
        <a:ext cx="1131159" cy="754106"/>
      </dsp:txXfrm>
    </dsp:sp>
    <dsp:sp modelId="{306E3D73-4A87-448E-803A-D771272A23E1}">
      <dsp:nvSpPr>
        <dsp:cNvPr id="0" name=""/>
        <dsp:cNvSpPr/>
      </dsp:nvSpPr>
      <dsp:spPr>
        <a:xfrm>
          <a:off x="3395595" y="1654946"/>
          <a:ext cx="1885265" cy="75410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GJENNOMFØRING</a:t>
          </a:r>
        </a:p>
      </dsp:txBody>
      <dsp:txXfrm>
        <a:off x="3772648" y="1654946"/>
        <a:ext cx="1131159" cy="754106"/>
      </dsp:txXfrm>
    </dsp:sp>
    <dsp:sp modelId="{220AF191-84D1-48AC-A8AC-DCEF4DEDD2C9}">
      <dsp:nvSpPr>
        <dsp:cNvPr id="0" name=""/>
        <dsp:cNvSpPr/>
      </dsp:nvSpPr>
      <dsp:spPr>
        <a:xfrm>
          <a:off x="5092334" y="1654946"/>
          <a:ext cx="1885265" cy="754106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AVSLUTTE</a:t>
          </a:r>
        </a:p>
      </dsp:txBody>
      <dsp:txXfrm>
        <a:off x="5469387" y="1654946"/>
        <a:ext cx="1131159" cy="754106"/>
      </dsp:txXfrm>
    </dsp:sp>
    <dsp:sp modelId="{9A2E0D76-1999-43B9-BBE4-8586C79197EB}">
      <dsp:nvSpPr>
        <dsp:cNvPr id="0" name=""/>
        <dsp:cNvSpPr/>
      </dsp:nvSpPr>
      <dsp:spPr>
        <a:xfrm>
          <a:off x="6789072" y="1654946"/>
          <a:ext cx="1885265" cy="754106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REALISERE</a:t>
          </a:r>
        </a:p>
      </dsp:txBody>
      <dsp:txXfrm>
        <a:off x="7166125" y="1654946"/>
        <a:ext cx="1131159" cy="7541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93A8A-C724-4250-B623-CF53FD65AC12}">
      <dsp:nvSpPr>
        <dsp:cNvPr id="0" name=""/>
        <dsp:cNvSpPr/>
      </dsp:nvSpPr>
      <dsp:spPr>
        <a:xfrm>
          <a:off x="2563" y="1428675"/>
          <a:ext cx="2241354" cy="470792"/>
        </a:xfrm>
        <a:prstGeom prst="homePlat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Behovskartlegging</a:t>
          </a:r>
        </a:p>
      </dsp:txBody>
      <dsp:txXfrm>
        <a:off x="2563" y="1428675"/>
        <a:ext cx="2123656" cy="470792"/>
      </dsp:txXfrm>
    </dsp:sp>
    <dsp:sp modelId="{42F2B80D-9025-4845-BBFE-BC524DA0432A}">
      <dsp:nvSpPr>
        <dsp:cNvPr id="0" name=""/>
        <dsp:cNvSpPr/>
      </dsp:nvSpPr>
      <dsp:spPr>
        <a:xfrm>
          <a:off x="1795646" y="1428675"/>
          <a:ext cx="2241354" cy="470792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Utprøving</a:t>
          </a:r>
        </a:p>
      </dsp:txBody>
      <dsp:txXfrm>
        <a:off x="2031042" y="1428675"/>
        <a:ext cx="1770562" cy="470792"/>
      </dsp:txXfrm>
    </dsp:sp>
    <dsp:sp modelId="{7C1E3606-D7C9-4E92-B52B-DEFD69E5D3B1}">
      <dsp:nvSpPr>
        <dsp:cNvPr id="0" name=""/>
        <dsp:cNvSpPr/>
      </dsp:nvSpPr>
      <dsp:spPr>
        <a:xfrm>
          <a:off x="3588730" y="1428675"/>
          <a:ext cx="2241354" cy="470792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Implementering</a:t>
          </a:r>
        </a:p>
      </dsp:txBody>
      <dsp:txXfrm>
        <a:off x="3824126" y="1428675"/>
        <a:ext cx="1770562" cy="470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82797-152A-4D0C-9B60-1960EF030D9C}">
      <dsp:nvSpPr>
        <dsp:cNvPr id="0" name=""/>
        <dsp:cNvSpPr/>
      </dsp:nvSpPr>
      <dsp:spPr>
        <a:xfrm>
          <a:off x="2118" y="1654946"/>
          <a:ext cx="1885265" cy="754106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KONSEPT</a:t>
          </a:r>
        </a:p>
      </dsp:txBody>
      <dsp:txXfrm>
        <a:off x="379171" y="1654946"/>
        <a:ext cx="1131159" cy="754106"/>
      </dsp:txXfrm>
    </dsp:sp>
    <dsp:sp modelId="{6323729F-024B-4820-9B8A-B8EED4B915CB}">
      <dsp:nvSpPr>
        <dsp:cNvPr id="0" name=""/>
        <dsp:cNvSpPr/>
      </dsp:nvSpPr>
      <dsp:spPr>
        <a:xfrm>
          <a:off x="1698856" y="1654946"/>
          <a:ext cx="1885265" cy="754106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PLANLEGGING</a:t>
          </a:r>
        </a:p>
      </dsp:txBody>
      <dsp:txXfrm>
        <a:off x="2075909" y="1654946"/>
        <a:ext cx="1131159" cy="754106"/>
      </dsp:txXfrm>
    </dsp:sp>
    <dsp:sp modelId="{306E3D73-4A87-448E-803A-D771272A23E1}">
      <dsp:nvSpPr>
        <dsp:cNvPr id="0" name=""/>
        <dsp:cNvSpPr/>
      </dsp:nvSpPr>
      <dsp:spPr>
        <a:xfrm>
          <a:off x="3395595" y="1654946"/>
          <a:ext cx="1885265" cy="754106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GJENNOMFØRING</a:t>
          </a:r>
        </a:p>
      </dsp:txBody>
      <dsp:txXfrm>
        <a:off x="3772648" y="1654946"/>
        <a:ext cx="1131159" cy="754106"/>
      </dsp:txXfrm>
    </dsp:sp>
    <dsp:sp modelId="{220AF191-84D1-48AC-A8AC-DCEF4DEDD2C9}">
      <dsp:nvSpPr>
        <dsp:cNvPr id="0" name=""/>
        <dsp:cNvSpPr/>
      </dsp:nvSpPr>
      <dsp:spPr>
        <a:xfrm>
          <a:off x="5092334" y="1654946"/>
          <a:ext cx="1885265" cy="754106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AVSLUTTE</a:t>
          </a:r>
        </a:p>
      </dsp:txBody>
      <dsp:txXfrm>
        <a:off x="5469387" y="1654946"/>
        <a:ext cx="1131159" cy="754106"/>
      </dsp:txXfrm>
    </dsp:sp>
    <dsp:sp modelId="{9A2E0D76-1999-43B9-BBE4-8586C79197EB}">
      <dsp:nvSpPr>
        <dsp:cNvPr id="0" name=""/>
        <dsp:cNvSpPr/>
      </dsp:nvSpPr>
      <dsp:spPr>
        <a:xfrm>
          <a:off x="6789072" y="1654946"/>
          <a:ext cx="1885265" cy="754106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100" kern="1200" dirty="0"/>
            <a:t>REALISERE</a:t>
          </a:r>
        </a:p>
      </dsp:txBody>
      <dsp:txXfrm>
        <a:off x="7166125" y="1654946"/>
        <a:ext cx="1131159" cy="7541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6ED7-CDAB-4A0D-A728-6568B42AEE09}">
      <dsp:nvSpPr>
        <dsp:cNvPr id="0" name=""/>
        <dsp:cNvSpPr/>
      </dsp:nvSpPr>
      <dsp:spPr>
        <a:xfrm>
          <a:off x="511" y="1393709"/>
          <a:ext cx="3621156" cy="47849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Innledende møter</a:t>
          </a:r>
        </a:p>
      </dsp:txBody>
      <dsp:txXfrm>
        <a:off x="511" y="1393709"/>
        <a:ext cx="3501533" cy="478494"/>
      </dsp:txXfrm>
    </dsp:sp>
    <dsp:sp modelId="{404E8ABA-8ADC-490D-B618-D387CA668B69}">
      <dsp:nvSpPr>
        <dsp:cNvPr id="0" name=""/>
        <dsp:cNvSpPr/>
      </dsp:nvSpPr>
      <dsp:spPr>
        <a:xfrm>
          <a:off x="3083598" y="1393709"/>
          <a:ext cx="3332563" cy="47849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Behovsanalyse</a:t>
          </a:r>
        </a:p>
      </dsp:txBody>
      <dsp:txXfrm>
        <a:off x="3322845" y="1393709"/>
        <a:ext cx="2854069" cy="478494"/>
      </dsp:txXfrm>
    </dsp:sp>
    <dsp:sp modelId="{FA544EE7-C914-4CA6-BF61-DAB484A0F0DF}">
      <dsp:nvSpPr>
        <dsp:cNvPr id="0" name=""/>
        <dsp:cNvSpPr/>
      </dsp:nvSpPr>
      <dsp:spPr>
        <a:xfrm>
          <a:off x="5878091" y="1393709"/>
          <a:ext cx="2690349" cy="47849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Planlegging</a:t>
          </a:r>
        </a:p>
      </dsp:txBody>
      <dsp:txXfrm>
        <a:off x="6117338" y="1393709"/>
        <a:ext cx="2211855" cy="4784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6ED7-CDAB-4A0D-A728-6568B42AEE09}">
      <dsp:nvSpPr>
        <dsp:cNvPr id="0" name=""/>
        <dsp:cNvSpPr/>
      </dsp:nvSpPr>
      <dsp:spPr>
        <a:xfrm>
          <a:off x="511" y="1393709"/>
          <a:ext cx="3621156" cy="47849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Erfaringsutveksling</a:t>
          </a:r>
        </a:p>
      </dsp:txBody>
      <dsp:txXfrm>
        <a:off x="511" y="1393709"/>
        <a:ext cx="3501533" cy="478494"/>
      </dsp:txXfrm>
    </dsp:sp>
    <dsp:sp modelId="{404E8ABA-8ADC-490D-B618-D387CA668B69}">
      <dsp:nvSpPr>
        <dsp:cNvPr id="0" name=""/>
        <dsp:cNvSpPr/>
      </dsp:nvSpPr>
      <dsp:spPr>
        <a:xfrm>
          <a:off x="3083598" y="1393709"/>
          <a:ext cx="3332563" cy="47849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Forberede pilot/</a:t>
          </a:r>
          <a:br>
            <a:rPr lang="nb-NO" sz="1800" kern="1200" dirty="0"/>
          </a:br>
          <a:r>
            <a:rPr lang="nb-NO" sz="1800" kern="1200" dirty="0"/>
            <a:t>avklare muligheter</a:t>
          </a:r>
        </a:p>
      </dsp:txBody>
      <dsp:txXfrm>
        <a:off x="3322845" y="1393709"/>
        <a:ext cx="2854069" cy="478494"/>
      </dsp:txXfrm>
    </dsp:sp>
    <dsp:sp modelId="{FA544EE7-C914-4CA6-BF61-DAB484A0F0DF}">
      <dsp:nvSpPr>
        <dsp:cNvPr id="0" name=""/>
        <dsp:cNvSpPr/>
      </dsp:nvSpPr>
      <dsp:spPr>
        <a:xfrm>
          <a:off x="5878091" y="1393709"/>
          <a:ext cx="2690349" cy="47849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Planlegging</a:t>
          </a:r>
        </a:p>
      </dsp:txBody>
      <dsp:txXfrm>
        <a:off x="6117338" y="1393709"/>
        <a:ext cx="2211855" cy="4784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46ED7-CDAB-4A0D-A728-6568B42AEE09}">
      <dsp:nvSpPr>
        <dsp:cNvPr id="0" name=""/>
        <dsp:cNvSpPr/>
      </dsp:nvSpPr>
      <dsp:spPr>
        <a:xfrm>
          <a:off x="511" y="1393709"/>
          <a:ext cx="3621156" cy="47849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Innledende møter</a:t>
          </a:r>
        </a:p>
      </dsp:txBody>
      <dsp:txXfrm>
        <a:off x="511" y="1393709"/>
        <a:ext cx="3501533" cy="478494"/>
      </dsp:txXfrm>
    </dsp:sp>
    <dsp:sp modelId="{404E8ABA-8ADC-490D-B618-D387CA668B69}">
      <dsp:nvSpPr>
        <dsp:cNvPr id="0" name=""/>
        <dsp:cNvSpPr/>
      </dsp:nvSpPr>
      <dsp:spPr>
        <a:xfrm>
          <a:off x="3083598" y="1393709"/>
          <a:ext cx="3332563" cy="478494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Behovsanalyse</a:t>
          </a:r>
        </a:p>
      </dsp:txBody>
      <dsp:txXfrm>
        <a:off x="3322845" y="1393709"/>
        <a:ext cx="2854069" cy="478494"/>
      </dsp:txXfrm>
    </dsp:sp>
    <dsp:sp modelId="{FA544EE7-C914-4CA6-BF61-DAB484A0F0DF}">
      <dsp:nvSpPr>
        <dsp:cNvPr id="0" name=""/>
        <dsp:cNvSpPr/>
      </dsp:nvSpPr>
      <dsp:spPr>
        <a:xfrm>
          <a:off x="5878091" y="1393709"/>
          <a:ext cx="2690349" cy="478494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Planlegging</a:t>
          </a:r>
        </a:p>
      </dsp:txBody>
      <dsp:txXfrm>
        <a:off x="6117338" y="1393709"/>
        <a:ext cx="2211855" cy="47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08"/>
    </inkml:context>
    <inkml:brush xml:id="br0">
      <inkml:brushProperty name="width" value="0.07938" units="cm"/>
      <inkml:brushProperty name="height" value="0.15875" units="cm"/>
      <inkml:brushProperty name="color" value="#FBEECD"/>
      <inkml:brushProperty name="tip" value="rectangle"/>
      <inkml:brushProperty name="rasterOp" value="maskPen"/>
      <inkml:brushProperty name="fitToCurve" value="1"/>
    </inkml:brush>
  </inkml:definitions>
  <inkml:trace contextRef="#ctx0" brushRef="#br0">0 202 0,'0'0'63,"0"-17"15,0 0-32,0 17-30,0 0 15,0-17-15,0 17 15,0-17-15,17 17 15,-17 0-16,17 0 17,-17-17-17,0 0 16,0 0 1,17 17-17,-17-17 16,17 17-15,-17-17 15,17 17-15,-17-16 15,0 16-31,0 0 47,17 0-32,0 0 17,-1 0 30,-16 0-31,17 0 32,-17-17-48,17 17 16,-17 0 16,17-17 0,0 17 0,0 0 0,-17 0-1,17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2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 68 0,'0'0'172,"17"0"-126,0 0-30,0 0 0,-17 0-1,17 0 1,-1 0-1,-16 0 1,17 0 15,0 0-15,0 0 31,-17 0-1,17 0-30,0 0 0,0 0 15,-17 0 0,0-17-15,17 17 15,0 0 0,-17 0-15,17 0-1,0 0 1,0-17 15,-17 17 0,17 0-15,0-17-1,0 17 17,-17 0-17,16 0 16,1 0 1,-17 0 14,17 0 1,0 0 0,0 0-16,-17-17 0,0 17-15,17 0 0,0 0 15,0 0 0,-17 0 172,0 0 31,-17 0-172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3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0-35 0,'0'-9'172,"0"9"-94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4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 69 0,'0'0'187,"0"0"-155,17 0-17,0 0 1,-17 0 15,17 0 16,0-17-16,0 17 0,-17 0-15,16 0 31,1 0-1,-17 0 1,17 0 0,0 0 0,0 0 0,-17 0-1,17 0-30,-17 0 0,17 0-16,0 0 15,-17 0 1,17 0-1,0 0 17,-17 0-1,0-17 0,17 17-31,0 0 47,0 0-32,-17 0 1,17-17 15,0 17 0,-1 0-15,-16 0 0,0 0-1,17 0 1,0 0-1,-17 0-15,17 0 32,-17-17-17,17 17 1,0 0-1,-17 0 1,17 0 0,0 0 15,0 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5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0,'0'0'110,"0"0"-79,0 17 125,0 0-109,0-17-16,0 17 0,0 0 0,0 0 16,0-17-16,0 17 16,0-1-16,0 1-15,0-17 15,0 17-15,0 0 46,0-17-46,0 17-1,0 0 16,0 0 16,0-17-16,0 17-15,0 0 0,0 0 30,0-17 1,0 17 0,0 0-16,0-17 16,0 17 0,0 0 0,0 0-16,0-17-16,0 16 17,0 1-1,0 0 16,0-17-1,0 17-14,0 0 14,0-17 1,0 17 0,0 0 0,0 0-16,0-17 0,0 17-31,0 0 31,0 0-15,0-17 15,0 17 32,0 0-48,0-17 1,0 17 46,0 0-31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6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0,'0'0'109,"17"0"-109,-17 0 16,17 0-1,-17 17 1,0 0 15,17-17 94,0 0 0,-17 0-79,17 0 1,0 0 0,0 0 0,-17 0 0,16 0-16,1 0 0,0 0 16,-17 0 0,0 0-32,17 0 1,-17-17 15,17 17-15,0 0 15,-17 0 16,17 0-16,0 0 16,-17 0-16,17 0 16,0 0-16,0 0-16,-17 0 17,17 0-1,0 0-16,0 0 17,-17 0-1,17 0 31,-1 0-31,-16 0 16,0 0 406,0 0-391,-16 0-15,16 0-16,-17 0 0,0 0 16,17 0-31,-17 0 15,17 0-16,-17 0 1,0 0 31,0 0-16,17 0 0,-17 17 0,0-17-15,17 0 15,-17 0 0,0 0 47,0 0-62,17 0 15,-17 0-15,0 0 15,0 0 0,17 0-15,-16 0-1,-1 0 17,0 0-17,17 0 16,-17 0 16,17 0 343,0 0-374,17 0-1,0 0 1,0 0 31,-17 17-32,0-17-15,16 0 32,1 0-1,0 0-16,-17 0 32,17 0 78,0 0-63,0 0-30,-17 0 14,17 0 1,0 0 0,-17 0 0,17 0-16,0 0 0,0 0 16,-17 0-16,17 0 0,0 0 1,0 0 14,-17 0 1,0 0 452,0 0-483,-17 0 0,0 0-1,17 0 1,-17 0-1,0 0 1,0 0 0,17 0-1,-17 0 32,0 0-31,17 0-1,-17 0 16,0 0-31,0 0 32,17 0-17,-17 0 1,0 0 31,0 0-16,17 0 0,-16 0-15,-1 0-1,0 0 1,17 0-1,-17 0 1,0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7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35 0 0,'0'0'156,"-17"0"-140,17 0-1,0 17-15,0 0 32,0-17-17,0 17 16,-17-17-15,17 17 0,0 0-1,0-17-15,0 16 31,0 1-15,0-17 15,0 17 0,0 0 1,0 0-1,0-17 16,0 17-1,0 0 17,0 0-1,0-17-31,0 17 1,0 0-1,0-17-16,0 0 17,0 17-17,0 0 32,0 0-31,0-17 15,0 17 0,0 0 0,0-1 0,0-16-15,0 17 0,0 0-1,0-17 16,0 17-15,0 0 0,0 0 15,0-17-16,0 17 17,0 0-17,0 0 1,0-17 15,0 17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4:39.606"/>
    </inkml:context>
    <inkml:brush xml:id="br0">
      <inkml:brushProperty name="width" value="0.10583" units="cm"/>
      <inkml:brushProperty name="height" value="0.21167" units="cm"/>
      <inkml:brushProperty name="color" value="#C00000"/>
      <inkml:brushProperty name="tip" value="rectangle"/>
      <inkml:brushProperty name="rasterOp" value="maskPen"/>
      <inkml:brushProperty name="fitToCurve" value="1"/>
    </inkml:brush>
  </inkml:definitions>
  <inkml:trace contextRef="#ctx0" brushRef="#br0">666 0 0,'14'0'0,"-14"0"93,0 14-61,0 0-32,0 0 15,0 1 1,0-1-16,0 14 15,0-14 1,0 0-16,0 0 16,0-14-1,0 14-15,0 15 16,0-15-16,-14-14 15,14 14 1,0 0-16,-14-14 16,14 14-1,0 0 1,-14 0-1,14-14-15,-14 14 16,14 0 0,0 1-16,0-15 15,0 14 1,0 0-1,0-14-15,0 14 32,0 0-32,0 0 15,0 0 1,0 0-16,0 0 15,0-14 1,0 15-16,0-1 16,0 0-1,0-14-15,0 14 16,0 0-1,0-14 1,0 14-16,0 0 16,0 0-1,0-14 1,0 14-1,0 1 1,0-1 15,0-14-15,0 14-1,0 0 17,0-14-17,0 14 16,0 0-15,0 0 0,0-14-1,0 14 1,0 0-1,0 1 1,0-15-16,0 14 31,0 0-15,0-14-1,0 14 1,0 0 15,0 0 0,0-14-31,0 14 32,0 0-32,0 0 31,0-14-31,0 15 15,0-1 1,0-14 0,0 14-1,0 0 1,0 0-16,0-14 15,0 14 1,0 0 0,14 0-1,-14-14 1,0 14-1,0-14 282,0 15-297,0-1 15,-14-14 1,14 14 0,0 0-1,0-14 1,0 14-1,0 0 17,0 0-1,0-14 125,14 0-141,-14 0 1,0 0-16,14 0 16,-14-14-1,14 14 1,0-14-1,-14 14 17,14 0-17,-14 0 1,14 0-16,1 0 15,-15 0-15,14 0 32,0 0-32,-14-14 31,14 14-16,0-14 1,0 14 15,-14 0-31,14 0 16,0 0 15,0 0-15,-14 0 15,15 0 16,-1 0-1,-14 0 1,14 0 187,-14 0-140,14 0-79,-14 14 1,14-14 15,-14 0 94,0-14-109,0 14-1,0-14-15,0 0 31,0-1-15,0 15 31,0-14 15,0 0-46,0 0 15,0 14-31,0 0 16,0-14-1,0 0 1,0 0-1,0 14-15,0-14 16,0 0-16,14 14 31,-14-15-31,0 1 16,0 0-1,0 14 1,0-14 0,0 0-1,0 0 1,0 14-16,0-14 15,0 0 1,0 14-16,0-29 16,0 15-16,0 14 15,0-28 1,0 0-16,0 28 15,0-14 1,0-14-16,0 28 16,0-15-1,0 1-15,0 0 31,0 14-31,14 0 16,-14-14-16,0 0 16,0 14-1,0-14 1,14 0-1,-14 0 1,0 14 0,0 0-16,0-14 15,0-1 1,0 1-1,14 14 1,-14 0-16,0-14 31,15 0-15,-15 14 15,0 0 0,0-14-15,0 0 15,14 14 0,-14-14-15,0 14-1,0-14 17,0 0-17,14-1 1,-14 15 31,0-14-32,0 0 16,0 14-15,0-14 15,14 0-15,-14 0 15,0 14 0,0-14-15,0 0-1,0 0 17,0 14-1,0-15-16,0 1 1,0 14 0,0-14 15,0 0-16,0 0 1,0 14 15,0-14-15,0 0-1,0 0 1,0 14 15,0-14-31,0-1 16,0 15-1,0 0 1,0-14 0,0 0 15,0 0-16,-14 14 1,14 0-16,-14 0 31,14 0 16,-14 0-16,-1 0-15,15 0 15,-14 0 0,0 0-31,0 0 31,14 0-31,-14 0 16,0 0 0,0 0-1,14 0 1,-14 0-1,0 0 17,14 0-17,-15 0 1,1 0 15,0 0-31,14 0 31,-14 0-31,0 0 16,0 0-1,14 0 1,-14 0 0,0 0-1,14 0 32,0 0 31,0 0-62,0 14-16,0 0 15,0 15 1,0-1-16,14 0 15,-14-14 1,14 0-16,0 0 16,-14-14-1,0 14-15,14 1 16,0-15-1,-14 0 1,14 0-16,0 0 16,1 0-1,-15 0 1,14 0-1,0 0 17,0 0-17,-14 0 16,14 0 1,0 0-17,0 0 1,-14 0 15,14 14 0,0-14-15,-14 0 46,0 0-31,-14 0-15,0 0-16,0 0 16,-14 14-1,28-14-15,-14 0 16,0 0-1,0 14-15,-1-14 32,1 0-32,0 0 15,14 14 1,-14-14-1,0 0 1,0 14 0,14-14 15,0 14-31,0-14 31,0 14-15,0 0-1,0 1 1,0-15-1,14 14-15,0 0 16,-14 0-16,28 0 16,-14 0-1,1-14 1,-15 14-1,0-14-15,0 14 32,0-14-17,0 14 1,0 1 15,0-15-31,0 0 16,-15 14-16,1 0 15,14-14 1,-28 14-16,14-14 15,0 0 1,0 0-16,0 0 16,14 0-1,-14 0-15,-1 0 31,15 0-15,0 0 46,15 0-62,-1 0 16,14 0 0,0 0-16,-14 0 15,14 0 1,-13 0-16,-15 0 15,14 0 1,-14 0 46,-14 0-46,-15 0-16,1 14 16,14-14-1,-14 0-15,14 0 16,0 0-1,-1 0-15,1 0 16,14 14-16,0-14 16,-14 0-1,14 14 1,0 0-1,0-14 17,0 29-32,14-1 15,0-14 1,15 0-16,-15 14 15,14-14 1,-14 15-16,-14-29 16,14 14-16,0-14 15,-14 14 1,14-14-16,-14 14 15,0-14 1,0 14 15,-28 0-15,28-14-1,-14 0-15,-14 0 16,14 0 0,0 0-16,0 0 15,-1 0-15,15 0 16,0 0-1,-14 0-15,14 0 63,14 0-48,15 0 1,-1 0-16,0 14 16,-14 0-1,14-14-15,-13 0 16,-15 14-16,14-14 31,0 0 0,-14 0 16,-28 0-31,13 0-1,-13 0-15,0 0 16,14-14-1,-14 14-15,14 0 16,14 0 0,-15 0-16,1 0 31,14-14-31,0 0 31,0 14-15,0-14-1,0-14 1,0 14-16,0 0 15,0-29 1,0 29-16,0 0 16,14-14-1,-14 14-15,0-15 16,0 15-1,0 14-15,0-28 16,0 14-16,0 0 16,0 0-1,0 0-15,0 14 16,-14-14-1,14-15-15,0 29 16,0 0 0,0-14-16,0 0 15,0 0 1,0 14-1,0-14 1,0 0 0,0 14 15,0 0 31,0 0-31,14 0 16,-14 0-31,15 0-1,-15 14-15,0-14 16,0 14 0,0 14-16,0-28 15,0 14 1,0 0-16,0 1 15,-15-15 1,1 14-16,14-14 16,0 14-1,-14-14 1,14 14-1,-14-14 1,0 0 0,14 0-1,-14 0 16,0 0-15,14 0 15,-14 0 0,0 0-15,-1 0 0,15 0 15,-14 0 0,0 0-15,0 0-1,14 0 16,-14 0 328,0 0-359,14 0 16,-14 0-16,-14 0 15,-1 14 1,15-14-16,-14 0 16,14 14-1,0-14-15,0 0 16,0 0-1,14 0-15,-15 0 32,1 0-32,14 0 31,-14 0-16,14 14 1,-14-14 0,0 0-1,14 0 16,-14 0-15,0 0 15,0 0-15,14 0 15,-14 0 0,-1 0-15,15 0-1,-14 0 17,0 0-17,0 0 1,14 0-1,-14 0-15,0 0 32,0 0-32,14 0 31,-14 0-16,0 0 1,14 0 31,-15 0-16,1 0 31,0 0-30,14 0 30,-14 0 0,0 0 79,0 14-94,14 0-16,0 1 16,0-15-16,0 14 0,0 0 0,0-14-15,0 0 15,14 0 31,0 0-30,-14 0 14,14 0-14,0 0-17,0 0 1,-14 0 15,15 0-31,-1 0 31,-14 0-31,14 0 16,0 0-1,0 0 1,-14 0 0,14 14-1,0-14 1,0 0-1,-14 14 1,14-14 0,1 0-1,-15 0 16,14 0-15,0 0 15,0 0 16,-14 0-16,14 0-15,0 0 31,0 0-1,-14 0 1,14 0-16,0 0 32,-14 0-32,15 0 16,-1 0-16,0 14 31,-14-14-30,14 0-1,0 0-16,0 0 32,-14 0 0,14 0 0,0 0-16,-14 0 16,14 0-32,1 0 32,-1 0-31,-14 0-1,14 0 17,0 0-17,0 0 16,-14 0-15,14 0 15,0 0-15,0 0 15,-14 0-31,14 0 31,1 0 0,-15 14-31,0-14 16,14 0 0,0 0-1,-14 0 219,0 0-218,0-14 15,0 0-15,0 0 15,0 14 16,0-14-32,14 14 1,-14-14-1,0 14 1,0-14 15,0-1-15,0 1 31,0 14-1,0-14 1,-14 14-16,14-14 125,0 0-109,0 14-16,0-14 47,0 0 172,-14 14 0,14 0-204,-14 0 32,-1 0-46,15 0 14,-14 0 1,0 0 31,0 0-47,14 0 16,-14 0 31,0 0-15,0 0-32,14 0 0,-14 0-15,0 0-1,14 0 1,-15 0-16,15 0 15,-14 14 1,0-14 0,14 0-1,-14 0 1,0 0-1,0 14 1,14-14 15,-14 14 0,14 0 1,0-14 30,0 14-46,0 0-1,0-14 1,0 15-1,0-15 1,0 0 0,14 0-1,0 0 16,0 0 1,-14 0-17,14 0-15,0 0 16,-14 0-1,14 0-15,1 0 16,-1 0 0,-14 0-1,14 0 1,0 0-16,0 0 15,-14 0 1,14 0-16,0 0 16,0 0-1,-14 0-15,14 0 16,1 0-16,-15 0 31,14 0-31,0 0 16,0 0-1,-14 0-15,14 0 16,0 0-1,0 0 1,-14 0 0,14 0-16,0 0 15,-14 0 1,29 0-16,-15 0 15,-14 0-15,14 0 16,0 0 0,0 0-16,-14 0 31,14 0-31,0 0 31,0 0-31,-14 0 31,15 0-31,-1 0 16,-14 0-1,14 0 1,0 0 0,0 0-1,-14 0 1,0 0-1,14 0-15,0 0 16,0 0 0,-14 0-1,14 0 1,1 0-1,-15-15-15,0 15 16,14 0 0,0 0 15,0 0-31,-14 0 31,14 0-15,-14-14-1,14 14-15,0 0 16,-14 0 15,14 0-15,0 0-1,-14 0 79,0 0 233,15 0-327,13 0 16,-28 0 0,28 0-16,0 0 15,-28 0 1,28 0-16,-13 0 15,-15 0 1,14 0-16,0 0 16,0 0-1,-14 0-15,14 0 31,0 0-15,-14 0 15,14-14-15,0 14-1,0 0 17,-14 0-17,15 0 16,-1 0-15,0 0 0,-14 0-1,14-14 1,0 14-1,-14 0 1,14 0 0,0 0-1,0 0 1,-14 0-16,14 0 31,1 0-31,-1 0 31,-14 0-31,14 0 31,0 0-15,0 0 15,-14 0 0,14 0 32,0 0-32,-14 0 16,0 14-16,0-14 0,0 14 0,0 0 16,0 1-16,0-15 16,0 14 0,0 0-16,0-14 94,0 0-94,0 14-31,0 0 63,0 0-32,0-14 156,-14 14 63,14 0-204,-14-14 1,0 0-31,0 0-1,14 0 17,-14 0-1,0 0 16,-1 0-16,15 0-16,-14 0 1,0 0 15,0 0-15,14 0 15,-14 0-15,0 0-1,14 0 1,-14 0 0,0 0-1,0 0 1,14 0-1,-15 0 1,1 0 0,0 0-1,14 0 1,-14 0-16,0 0 31,14 0 0,-14 0-15,0 0-1,0 0 17,14 0-17,-14 0 1,-1 0-1,1 14 1,14-14 0,-14 0-16,0 0 15,14 0 1,-14 0-1,0 0 1,0 0 0,14 0 15,0 0-16,-14 0 1,0 0 0,-1 0-1,15 0 16,-14 0 1,0 0 14,14 0-14,-14 0-17,0 0 1,0 0-1,14 0 1,-14 0-16,0 0 16,0 0-16,14 0 31,-15 0-31,1 0 31,14 0-15,-14 0 15,0 0-16,0 0 1,14 0 15,-14 0-15,0 0 31,14 0 795,0 0-811,0-14 16,0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4:39.609"/>
    </inkml:context>
    <inkml:brush xml:id="br0">
      <inkml:brushProperty name="width" value="0.10583" units="cm"/>
      <inkml:brushProperty name="height" value="0.211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0,'0'0'93,"0"0"-77,21 0 0,0 0-1,1 0-15,-22 0 31,21 0-31,0 0 16,-21 0 0,21 0-1,0 0 1,0 0-1,-21 0 1,21 0 0,1 0 15,-1 0-16,-21 0 1,21 0 0,0 0 46,-21 0-31,21 0 16,1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4:39.610"/>
    </inkml:context>
    <inkml:brush xml:id="br0">
      <inkml:brushProperty name="width" value="0.05292" units="cm"/>
      <inkml:brushProperty name="height" value="0.10583" units="cm"/>
      <inkml:brushProperty name="color" value="#B3D0FE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0,'0'0'172,"0"21"-125,0-21 0,22 0 15,-22 0-31,21 0 94,0 0-78,-21 0 0,0 0 15,0 21-46,21-21 15,0 0 16,-21 21-32,22-21 16,-22 0-15,0 0 15,0 21-15,21-21-1,-21 22 17,21-22-32,0 0 46,-21 0 48,21 21-47,0-21 0,-21 0 31,0 0 62,0 21 47,21-21-171,-21 0 623,0 0-623,0 0 15,-21 0 32,0 0 77,21 0-109,0 0-15,-21 0-1,0 0 1,0 0 31,21 0 0,0-21 31,-21 21-47,21-21 0,-22 21 0,22-22-15,-21 22-1,21 0 32,0 0 47,-21 0-79,21-21 17,0 0-1,-21 21 47,21 0 47,0 0-1,0-21-92,-21 21-17,21-21 16,-22 21-15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4:39.611"/>
    </inkml:context>
    <inkml:brush xml:id="br0">
      <inkml:brushProperty name="width" value="0.05292" units="cm"/>
      <inkml:brushProperty name="height" value="0.10583" units="cm"/>
      <inkml:brushProperty name="color" value="#B3D0FE"/>
      <inkml:brushProperty name="tip" value="rectangle"/>
      <inkml:brushProperty name="rasterOp" value="maskPen"/>
      <inkml:brushProperty name="fitToCurve" value="1"/>
    </inkml:brush>
  </inkml:definitions>
  <inkml:trace contextRef="#ctx0" brushRef="#br0">107 0 0,'0'0'156,"0"0"-141,0 0 17,0 22-32,-21-1 171,21-21-108,-22 0 46,22 21-78,0-21-15,0 21-1,0-21 79,-21 0-79,21 21 17,0 0 14,0 0 1,0-21-16,0 22 16,-21-1 31,21 0-47,0-21 16,0 21 0,0-21-31,0 21-1,0 1 48,-21-22-32,21 21 31,0 0-31,0-21 79,0 21 108,0 0-109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09"/>
    </inkml:context>
    <inkml:brush xml:id="br0">
      <inkml:brushProperty name="width" value="0.07938" units="cm"/>
      <inkml:brushProperty name="height" value="0.15875" units="cm"/>
      <inkml:brushProperty name="color" value="#FBEECD"/>
      <inkml:brushProperty name="tip" value="rectangle"/>
      <inkml:brushProperty name="rasterOp" value="maskPen"/>
      <inkml:brushProperty name="fitToCurve" value="1"/>
    </inkml:brush>
  </inkml:definitions>
  <inkml:trace contextRef="#ctx0" brushRef="#br0">1 102 0,'17'0'93,"0"0"-61,-17 0 14,17 0-14,0 0-32,0 0 31,-17 0-31,17 0 31,0 0-15,0 0-1,-17-17 1,17 17 15,0 0 0,-17 0-15,17 0-1,0 0 1,0 0 15,-17 0 0,16 0 1,1-17-1,0 17 0,-17 0-15,17 0-1,0 0 1,-17-17-1,17 17 1,-17 0 15,0-17-15,17 17 15,-17-17-15,17 17-1,-17 0 16,0 0-31,17 0 32,-17-17-32,17 17 31,0 0 16,-17 0-1,0 0 48,0 0-78,0 17-1,0 0 1,0 0-1,0-17-15,0 0 16,0 17 0,0 0-1,0-17 16,0 0 1,0 17 30,0 0-31,-17-17 0,17 17-15,-17-17 0,17 0 15,0 0 47,-17 0-31,17 0-32,0 0 1,0-17-1,0 0 1,0 17 15,0-17 16,0 0-16,0 17 0,0 0-15,0 0 0,17 0-1,0 0 1,0 0 15,-17-17-31,0 17 16,17 0-1,0 0 1,0 0 15,-17 0-15,17 0 15,-1 0-16,-16 0 17,17 0-1,-17 0 47,0 0-63,0 17 1,0 0-16,0-17 16,0 17-1,0 0-15,0 0 16,-17-17-16,17 17 31,0-17 141,0 0-157,17 0 1,-17-17-16,17 17 15,0-17 1,-17 17-16,0-17 16,17 17-1,-17 0-15,17 0 16,-17 0 46,0 0-46,0 17-1,0 0 1,0-17 0,0 17 15,17-17 16,-17 0-32,0 0 1,34 0-16,-17-17 15,-17 0 1,17 0-16,0 17 16,-17-17-1,17 0-15,0 0 31,-17 17 219,0 17-250,0 0 16,0-17-1,0 17-15,0 0 16,0 0-16,0-17 31,0 17 47,-17-17-62,17 17 15,0-17-16,0 0 17,0 17-1,0-17 62,0 0-93,0 0 16,17 0-16,0-17 16,-17 0-1,16 17-15,1 0 16,0 0-1,-17-17-15,0 17 32,0 0 30,0 0-31,0 17-31,0 0 16,0-17-1,0 17 1,0 0 15,0-17-31,0 17 16,0-17-1,0 17 17,0-1-17,0 1 32,0-17-16,0 17-15,0 0 31,0-17 46,17 0-62,-17-17-31,17 17 16,0 0 0,-17-17-1,0 17 1,0-17-1,17 17 32,-17-16 0,17 16-16,-17 0-31,0 0 328,0 0-281,0 0-32,-17 0 16,17 16-31,0 1 63,0-17 124,-17 0-156,17 0-15,-17 0-1,0-17-15,17 1 32,-17 16-32,0 0 15,0 0 1,17 0-16,-16 0 15,-1 0-15,17-17 16,-17 17 0,17 0 15,0-17-31,-17 17 15,0 0 1,17 0-16,0-17 16,-17 17-1,0 0-15,0 0 31,17 0-31,0 0 16,-17 0 0,0-17-1,0 17 16,17-17-15,-17 17 15,0 0-15,17 0 15,-17 0-31,0 0 31,1 0-31,16 0 16,-17 0 15,0 0-15,0 0-1,17 0 16,-17 0-15,0 0 0,17-17-1,0 17 1,-17 0-1,0 0 17,0 0-17,17 0 1,0-17-1,-17 17 1,0 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4:39.612"/>
    </inkml:context>
    <inkml:brush xml:id="br0">
      <inkml:brushProperty name="width" value="0.05292" units="cm"/>
      <inkml:brushProperty name="height" value="0.10583" units="cm"/>
      <inkml:brushProperty name="color" value="#B3D0FE"/>
      <inkml:brushProperty name="tip" value="rectangle"/>
      <inkml:brushProperty name="rasterOp" value="maskPen"/>
      <inkml:brushProperty name="fitToCurve" value="1"/>
    </inkml:brush>
  </inkml:definitions>
  <inkml:trace contextRef="#ctx0" brushRef="#br0">0 150 0,'0'0'0,"0"-22"31,0 22 141,21 0-141,-21 0 141,21 0-16,-21-21-125,22 21 0,-1 0 32,-21 0-17,21 0 1,0 0 78,-21-21 62,21 21-171,-21 0 62,0-21-47,22 21-15,-1 0 30,-21 0 95,21 0-79,0 0-31,0 0 16,-21 0 16,0-21-63,21 21 31,0 0 0,1 0 16,-22 0 0,21 0-16,-21 0-16,21 0 63,-21 0-31,0-22 0,21 22-31,0 0 15,1 0 47,-22-21-16,0 21 1,21 0 15,0 0 78,0 0-110,-21 0 64,21 0-1,0 0 281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797"/>
    </inkml:context>
    <inkml:brush xml:id="br0">
      <inkml:brushProperty name="width" value="0.03969" units="cm"/>
      <inkml:brushProperty name="height" value="0.07938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70 56 0,'0'0'109,"14"0"-78,-14 14-15,0 0 31,15-14-16,-15 0-16,14 14 1,-14 1 0,14-15-16,0 14 15,-14-14 1,14 14-16,-14-14 15,0 14 1,0 0 0,14-14-1,-14 0 266,0-14-250,0 0-15,0 14 15,0-14 16,0 0-32,0-1 17,0 15-17,0-14 1,0 0-1,14 14 1,-14-14 0,0 0-16,0 0 15,0 14 1,0-14 15,0 0-15,0 14 218,0 0-234,0 14 31,-14-14 16,14 0-32,0 14 16,0-14-15,-14 14 46,0 0-15,0-14-16,14 0 1,-14 0 30,0 0-31,14 0 16,-15 0 15,1 0 48,14 0 14,0 14-77,0 0-16,0-14-15,0 0 0,14 14-1,-14 1 1,15-1 15,-15-14-15,14 14 15,-14 0-16,0 0 1,14-14 31,-14 0-47,0 0 281,0 0-235,0-14-14,0 0-1,0 14-16,-14 0-15,0-14 16,14 0-16,0-1 31,-15 15-15,15 0-1,0-14 17,0 0-1,0 14 328,0 14-344,0-14 1,0 43-16,15 13 15,-1-14 1,-14-13-16,14-1 16,-14 0-1,0-14-15,0-14 16,0 14-1,0 0 1,0-14 265,0 15-266,0 13 1,0-28 0,0 28-1,0 0-15,0-14 16,-14 15-1,14-1-15,0-28 16,0 14 0,0 0-16,0 0 31,-14 0-31,14 14 15,0-28 1,0 29-16,0-15 16,-15-14-16,15 14 15,0 0 1,0 0 15,0-14-15,0 28-1,-14-14-15,0 1 16,14 13-1,-14 0-15,0-14 16,14 0-16,0 14 16,0-13-1,-14-1-15,14 0 16,0-14-1,-14 14-15,14 0 32,0 0-1,0-14 187,0-14-218,0 0 31,0 0-31,0 0 16,14 0 0,-14-1-16,0 1 15,0 0 1,14 14 15,-14-14-15,0 0-16,14 0 15,-14 14 1,14-28-16,-14 14 15,0 14 1,0-15-16,0 1 16,0 14-1,0-14 1,0 0-1,14 0 1,-14 14-16,0-28 16,0-15-1,14 29-15,-14-28 16,15 14-1,-15 0-15,0 13 16,0 1 0,14 0-16,-14 14 31,0-14-31,0 0 31,0 0 47,0 14 125,0 14-156,0 0-1,0-14-14,0 14-1,0 0-16,14 0 1,-14-14-16,14 15 16,-14-1-1,14-14-15,-14 14 16,0 0-1,0 0 1,14-14 0,-14 14 15,14-14-16,-14 14-15,0 0 32,0-14-17,0 14 1,14 1 46,-14-15-46,0 14-16,14-14 15,-14 14 1,0 0-16,15-14 31,-15 14-15,0 0 15,0 0 16,14-14 0,-14 14-32,0 0 1,0-14 31,0 15 15,0-15 63,0 0-110,0-15-15,0 15 16,0-14 0,0 14-16,0-14 15,0 0 1,0 0-16,-14 0 15,14 0 1,-15-14-16,15-15 16,-14 15-1,0-14-15,14 42 16,-14-29-16,14 15 15,0 0 1,0 14 0,0-14-1,-14 14 63,0 0-47,14 0 110,0 0-110,0 14-31,0 0 31,0 0-31,0-14 16,0 15-1,0 13-15,0-14 16,0 14-16,0 0 16,0-14-1,0 1-15,0-1 16,0-14-1,0 14-15,0 0 32,0 0-1,0-14-16,0 14 1,0 0 0,0-14-1,0 14 1,0 0-1,0 1 1,0-15 15,0 14-31,0 0 16,0 0-1,0 0-15,-14 0 16,14 0-16,0 14 16,0-13-1,0-1-15,0-14 16,0 14-1,0 0 1,0-14 15,0 14-15,0 0 15,0 0-15,0-14-16,0 14 31,0 0-16,0 1 1,0-15 124,0-15-108,0 1-1,0 14 0,0 0-31,0-14 16,-14 0 15,14 0 0,-14 14-31,14-14 16,0 0-1,-15 0-15,15-15 16,-14 15-16,0 0 15,0 0 1,14 0 0,0 0-1,0 14 16,0 0 141,0 14-141,0 0-15,0-14-16,0 14 15,14 0 1,-14 0-16,28 1 16,-28-1-1,0 0-15,15-14 16,-1 14-1,-14 0 1,0 0 15,14-14 16,-14 14-31,14 0-1,0 0 32,-14-14 203,0 0-235,14 0 16,-14-14-15,14 0 0,0 14-1,-14 0-15,14-14 16,-14 0-16,15 0 15,-15 14 1,0 0-16,14-14 16,-14 0-1,14 0-15,0 14 31,-14-15-31,0 1 16,0 14 0,0-14-1,0 0 1,14 0-1,-14 14 1,0-14 0,0 0 15,0 14 187,0 0-187,-14 0 1,0 0-32,0 0 31,14 0-16,-14 0 17,-1 0-17,15 0 32,0 0-47,-14 14 31,14-14-31,0 14 31,-14 0-15,14 0 0,0-14-1,0 14 16,-14-14 94,14 14-125,0-14 47,0 15-16,0-1 0,0 0-15,0-14 0,0 14-1,0 0 16,0-14 63,0-14-63,0 14-15,0-14-1,0 0 1,0 0-16,0 14 16,0-29-1,0 15-15,0-14 16,0 14-1,0 0-15,0 0 16,0 0-16,0-1 31,0 15-15,0-14 31,0 0-1,-14 14-14,14 0-17,0-14 32,0 0-16,0 0 16,-14 14 62,14 14-93,-14 0 15,14-14-31,0 14 16,0 0 15,0-14-16,0 14 1,0 1 15,0-1 0,-14-14 1,14 0-17,0 14 16,-14-14 1,14 14-17,0 0 32,0-14 0,0 0 31,0 14-63,0 0 32,0-14 78,0-14-109,0 14-1,0 0 1,0-14-1,14 14 1,-14-14 15,0 0-15,0 14-1,0 0-15,0-14 16,14 14 0,-14-14 15,14 14-16,0 0 1,-14-15 0,0 15-16,14 0 31,-14 0-31,14 0 15,0 0 1,-14 0 0,14 0 15,1 0 0,-15 0 156,0 0-171,0 29-1,0-29 1,0 14-16,0 0 16,0 0-16,0-14 15,0 14 1,0 0-1,-15-14 1,15 14-16,0-14 31,0 14-15,0 1-1,-14-15 1,0 14 0,0 0-1,14 0 16,0-14-15,0 0 93,0-14-93,0 0 15,0 14-15,0-14-1,0-1 16,0 15-15,0-14 15,0 0-31,0 0 31,0 14-31,0-14 16,0 0 0,0 0-16,0 14 15,0-14 1,0 0-16,0 14 15,-14-15-15,14-13 16,0 28 0,-14-28-16,14 14 15,0 14 1,0-14-1,-14 0 1,14 0 15,0 14 16,0 0-47,0-15 31,0 1 16,-14 14 31,14 0 0,0 14-78,0 1 31,0-1-31,0 0 16,0-14-16,0 14 15,0 0 1,0 0-16,0 0 16,0 0-1,0 0-15,0-14 16,0 15-1,0-1-15,0-14 16,0 14 0,0 14-1,0-28 1,0 14-16,0 0 15,0 0-15,0-14 16,0 14 0,0 1-1,0-15 1,0 14-1,0-14 32,0 0-16,0 14-15,0 0 15,14-14-31,-14 0 16,14 14-1,-14 14-15,0-28 16,14 0 0,-14 14-16,0 0 15,0-14 1,0 15-1,14-15 17,-14 0 30,0-15-31,0 1-15,0 14-16,0-14 15,0 0 1,0 0-16,0-28 16,0-15-1,0 1-15,0-1 16,0 43-1,0-14-15,0 14 16,0 0 0,0 0-16,0 0 15,0 14 1,0-15 31,0 1 15,0 14 110,0 14-157,0-14 1,14 15-16,-14-1 15,14 0-15,-14 0 16,0 14 0,0-14-16,14 0 15,-14 15 1,15-29-16,-15 14 31,0 0-15,0 0 30,0-14 1,0 14-16,0 0 16,0 0 0,0-14 0,0 14 0,0 0-16,0-14 16,-15 15-32,15-15 1,-14 0 15,14 14-15,-14-14-16,0 0 46,14 0 17,-14 0-16,0 0-1,14 0 1,0 0-31,-14-14-1,14 14 17,0-15-17,0 1 1,-14 14-1,14 0-15,0-14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05"/>
    </inkml:context>
    <inkml:brush xml:id="br0">
      <inkml:brushProperty name="width" value="0.03969" units="cm"/>
      <inkml:brushProperty name="height" value="0.07938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85 0 0,'-14'0'0,"14"14"15,-14-14 1,14 14-16,-14-14 16,14 0-16,0 0 15,-15 14 16,1-14 1,0 0 61,14 0 110,0 0-156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06"/>
    </inkml:context>
    <inkml:brush xml:id="br0">
      <inkml:brushProperty name="width" value="0.03969" units="cm"/>
      <inkml:brushProperty name="height" value="0.07938" units="cm"/>
      <inkml:brushProperty name="color" value="#F7DD9B"/>
      <inkml:brushProperty name="tip" value="rectangle"/>
      <inkml:brushProperty name="rasterOp" value="maskPen"/>
      <inkml:brushProperty name="fitToCurve" value="1"/>
    </inkml:brush>
  </inkml:definitions>
  <inkml:trace contextRef="#ctx0" brushRef="#br0">5 0 0,'0'0'234,"0"0"-172,0 14-15,0 0 0,0-14 0,0 14-16,0 0 16,0 1-32,0-15 1,0 14-1,0 0 1,0 0 15,0-14-15,0 14 77,0 0-46,0-14-16,0 14 1,0 0-17,0 0 1,0-14-1,0 0 1,0 15 0,0-1-1,14 0 1,-14-14 15,0 0-15,0 14-1,0 0 16,0-14 16,14 0-31,-14 14-1,0 0 1,14-14 0,-14 14-16,0-14 31,0 14 0,0-14-31,0 15 16,0-1-1,0-14 1,0 14 15,0 0 0,0-14-15,0 14-1,0 0 1,0 0 0,0-14-1,15 0-15,-15 14 16,0 0-1,0 1 48,0-15-48,0 14 32,14-14 62,-14 14-93,14-14 46,-14 0-46,0 0 15,0 14-15,14-14-16,-14 14 15,14 0 1,0-14 0,-14 14 30,14 0 1,-14 0-16,14-14-15,-14 15 0,0-1-1,0-14 1,0 0-1,0 14 17,14-14-32,-14 14 31,15 0-16,-15-14 17,14 0-17,-14 14 63,0 0-47,0 0 16,14-14-47,-14 0 16,0 14-1,14-14 1,-14 15 0,14-15 15,-14 0 0,0 0 0,0 14 0,14-14-15,-14 14 15,14-14 0,-14 14-31,0-14 32,0 0-17,14 0 1,0 14-1,1-14 17,-15 14-1,0-14 0,14 14 16,0-14-16,-14 0-15,14 0 15,-14 0 0,14 0 31,-14 0 219,0 0-281,0 0 31,0 0-15,0-14 15,-14 0-15,0 14-16,14-14 15,-14 0 1,14 14-16,0-14 16,-14 14-16,-1-14 31,15-1-16,-14 15 1,14 0-16,0 0 16,0-14-1,-14 14-15,0-14 31,14 14-15,0-14 0,-14 14-1,14 0 16,-14 0-15,14-14 15,-14 14-15,14-14 15,0 14-15,-14 0-1,14-14 1,-14 14-16,-1 0 31,15 0 0,0-14-31,-14 14 31,14-14-31,-14 14 16,14 0-16,0-15 31,-14 15-15,14-14-1,-14 0 17,0 14-1,14-14 16,-14 0-1,14 0-14,-14 14-17,14 0 16,-14 0-15,14-14 0,0 0-1,0 14 1,0 0-1,0-14 1,-15 14 0,15-15-1,0 1 16,0 14 16,0-14 0,-14 0-31,14 0-1,0 14 16,0-14-15,0 0 15,0 14 0,0 0-31,0-14 16,0 0 0,-14 14 15,14-15-31,0 15 31,0-14 0,-14 0-15,14 0 15,0 14-15,0-14-1,0 0 16,0 14 1,0-14-1,0 0 0,0 0-15,0 14 15,0-15-31,0 1 15,0 0 1,0 14 0,0-14-1,0 0 1,0 14 15,0-14 0,0 0-15,0 0-1,0 14 1,0-14 15,0-1 0,0 1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07"/>
    </inkml:context>
    <inkml:brush xml:id="br0">
      <inkml:brushProperty name="width" value="0.03969" units="cm"/>
      <inkml:brushProperty name="height" value="0.07938" units="cm"/>
      <inkml:brushProperty name="color" value="#F7DD9B"/>
      <inkml:brushProperty name="tip" value="rectangle"/>
      <inkml:brushProperty name="rasterOp" value="maskPen"/>
      <inkml:brushProperty name="fitToCurve" value="1"/>
    </inkml:brush>
  </inkml:definitions>
  <inkml:trace contextRef="#ctx0" brushRef="#br0">99 1 0,'0'0'15,"0"14"32,0-14-31,0 14-1,0 1 17,0-1-1,0-14 16,0 14-1,0 0-14,0-14 30,0 0-62,0 14 16,0 0-1,0 0 1,14-14-16,-14 14 31,14-14-15,-14 14-1,0 1 16,0-15 1,0 14-17,14-14 1,-14 14-1,0-14 1,0 14 31,0-14-16,0 14-15,0-14 452,0 0-406,-14 0 63,0 0-47,14 14-63,0-14 1,-14 0 15,14 0-15,-15 0-16,1 14 15,14-14 17,0 14-17,0 0 48,0-14-17,-14 0 64,14 15-95,0-1 32,-14-14-31,14 0 15,0 0 0,0 14-31,0 0 31,0 0-15,0-14 31,-14 0-32,14 14-15,0 0 31,0 0-31,0-14 32,0 14-17,0 1 16,0-15 63,0 14-47,0 0 31,0 0-47,0-14 16,0 0-32,0 14 17,0-14-1,0 14-16,14-14 17,-14 14-17,14-14 16,-14 0-15,0 0 15,14 0 47,0 0-31,1 0 0,-15 0 0,14 0-1,0 0 1,0 0 0,-14 0-16,14 0 32,0 0-48,-14 0 16,14 0-15,0 0 0,0 0-1,-14 0 16,15 0 1,-15 0 295,0 0-327,0 0 31,-15 0 1,1 0-1,0 0-16,14 0 17,-14 0-32,0 0 15,14 0 1,-14 0-16,-14 0 15,28 0 1,-14 0-16,-1 0 16,1 0 15,14 0 0,0-14 0,-14 14-15,14-14 15,0 14 16,-14 0-32,0 0 95,14-14 46,0 14-125,0-14 94,0 0-63,0 14 16,-14 0-47,14-14-31,-14-1 47,14 15 0,0-14 0,0 0-1,0 14 1,0-14-47,0 14 109,0-14 63,0 0-110,0 14-46,0-14 15,0 14-15,0 0-1,0-14-15,14 14 32,-14-14-1,0 14 0,0 0-31,14 0 31,0-15-15,0 15 15,-14 0-15,14 0-1,0 0 16,1 0-15,-15 0 15,14 0 63,0 0 46,-14 0-93,14 0 15,0 0-46,0 0 0,-14 0 15,14 0-16,0 0 17,0 0-17,-14 0 16,15 0 16,-1 0 0,-14 0-16,0 0 16,14 0-31,-14 15 15,0-1-16,0-14 17,0 14 30,0 0-31,0 0 16,0-14 0,0 14 0,0 0-1,0 0 17,0-14 30,0 0-46,0 14-47,-14-14 47,0 0 0,14 0 0,-15 0-16,1 0 31,14 0 219,0 0-234,0 0-16,0-14-15,14 14-1,-14-14 16,0 14 1,0-14-32,0 14 15,0-14 32,0 0 0,0 0 0,0 14-16,0-14 16,0 14-1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08"/>
    </inkml:context>
    <inkml:brush xml:id="br0">
      <inkml:brushProperty name="width" value="0.03969" units="cm"/>
      <inkml:brushProperty name="height" value="0.07938" units="cm"/>
      <inkml:brushProperty name="color" value="#BDA498"/>
      <inkml:brushProperty name="tip" value="rectangle"/>
      <inkml:brushProperty name="rasterOp" value="maskPen"/>
      <inkml:brushProperty name="fitToCurve" value="1"/>
    </inkml:brush>
  </inkml:definitions>
  <inkml:trace contextRef="#ctx0" brushRef="#br0">412 15 0,'0'0'78,"-15"0"-32,1 0-30,14 0 15,-14 0-31,0 0 16,14 0 15,0-14-31,-14 14 16,0 0 15,0 0 94,14 0-79,-14 0 1,0 0-31,-1 0 15,15 0-31,0 0 31,-14 0 78,14 0-109,-14 0 32,14 0-17,-14 14 1,0-14-16,14 15 15,-14-15 1,14 0-16,-14 0 16,14 14-1,-14-14 1,14 14 15,-14-14 406,14 14-422,-15-14 17,1 14-32,14 0 15,0 0 1,-14-14-16,14 14 15,-14-14 1,14 14 0,-14-14-16,14 15 31,0-15 0,0 0 219,-14 0-219,14 14-31,0 0 15,0-14 1,0 14-16,-14 0 16,14 0-1,0-14 16,0 14 94,-14-14-94,14 14-15,0 0 0,0-14 15,0 15-16,0-1 1,-14-14 15,14 14-15,0 0-1,0 0 1,0-14 0,0 14-1,0 0 16,0 0 1,0-14 14,-15 14-14,15 1-1,0-15-16,0 14 17,-14-14-17,14 14-15,0 0 47,0-14-16,0 14 16,0 0-31,0 0 15,0-14 16,0 14-1,0-14 1,0 14-31,0-14 31,0 15-16,0-1 0,0 0 16,0-14-32,0 14 17,0 0-32,0 0 15,0-14 1,0 14-16,0 0 31,0-14-31,0 14 31,0 1-15,0-1-1,0-14 17,0 14-17,0 0 1,0 0 15,14-14-15,-14 0-16,0 14 31,15 0-16,-15-14 1,0 14 15,0 0-15,0-14-1,0 15 17,14-15-1,-14 0-31,0 14 31,14-14-15,-14 14-1,0 0 1,14-14-1,-14 0 1,0 14 0,0 0 30,0-14 32,0 0-46,0 14-17,0 0 1,14 0-16,-14-14 15,0 15 1,0-1-16,0 0 16,0-14-1,0 14 1,0 0 0,0-14-1,0 14 1,0 0-16,14 0 15,-14-14 1,0 14 0,0 1-1,0-1 1,0-14-1,0 14 1,0 0 15,0-14-15,0 14-1,0 0 1,0 0 15,0-14-15,0 14-1,0 0 1,0 1 0,0-15-16,0 14 31,0 0-31,0 0 15,0-14 1,0 14-16,0 0 16,0-14-1,0 14 1,0 0-1,0 0 1,0-14-16,0 0 16,0 15-1,-14-1 1,14 0-1,0-14 1,0 14 0,0-14 280,-14 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09"/>
    </inkml:context>
    <inkml:brush xml:id="br0">
      <inkml:brushProperty name="width" value="0.03969" units="cm"/>
      <inkml:brushProperty name="height" value="0.07938" units="cm"/>
      <inkml:brushProperty name="color" value="#BDA498"/>
      <inkml:brushProperty name="tip" value="rectangle"/>
      <inkml:brushProperty name="rasterOp" value="maskPen"/>
      <inkml:brushProperty name="fitToCurve" value="1"/>
    </inkml:brush>
  </inkml:definitions>
  <inkml:trace contextRef="#ctx0" brushRef="#br0">0 2 0,'0'0'172,"14"0"-141,-14 0-15,14 0-16,1 0 31,-1 0-31,-14 0 31,14 0-31,0 0 31,-14 0 1,14 0-17,0 0 1,0 0-1,-14 0 17,14 0-1,0 0 0,1 0 16,-15 0 46,0 0-61,14 0-17,-14 14 16,14-14-31,-14 14 16,0-14 0,0 0-16,0 14 31,14-14-31,-14 14 31,0 0-15,14-14-1,-14 0 1,14 0-1,-14 15 1,0-1 0,14-14-1,-14 0 1,0 14-1,14-14 1,-14 14 15,14-14-15,-14 0 46,15 14 16,-15-14 63,14 14-95,-14 0-14,0 0-1,0-14-16,14 0 1,-14 14 15,0 1 16,14-15-31,-14 0-1,0 14-15,14 0 31,-14 0-31,0-14 32,0 14-1,0 0 0,0 0 16,0-14-16,0 14 0,0 0-31,0 1 31,0-15-31,0 14 16,0 0 0,0-14-1,0 14-15,0 0 16,0 0-1,0-14-15,0 14 16,-14 0 0,14 0-16,-14-14 15,14 0 1,0 15-16,0-1 31,0-14-31,0 14 16,-14 0 15,14 0-31,0-14 31,-14 0-15,14 14-1,0 0 16,0 0 16,0-14-31,-15 14 15,15 1-15,0-15-1,-14 0 1,14 14-1,0 0 1,0 0 31,-14-14-47,14 0 31,0 0-15,0 14-1,0 0 1,0 0-1,0-14-15,0 14 16,0 0 15,0-14 0,-14 15-15,14-1 0,0 0-16,0-14 15,-14 14 1,14 0-16,0 0 15,0-14 1,0 14-16,-14-14 16,14 14-16,0-14 31,0 14-16,0 1 1,0-1 0,0-14-1,-14 14 1,14 0-1,0 0 17,0-14-17,-14 14 1,14 0-1,0-14 1,0 14 0,0 0-1,0 1 1,0-15 15,0 14 0,0 0-15,0 0 15,0-14-15,0 14-1,0 0 16,0-14-15,0 14 15,0 0-15,-14 15-1,14-29 1,0 14 0,0 14-16,0-28 15,0 14 1,0 0-1,0-14 17,0 14 30,0 0 0,0 0-30,0-14 14,0 15 64,0-1-79,0-14 0,0 14-15,0-14-1,0 0 1,0 14 15,14-14-15,-14 14-1,14-14-15,-14 0 16,0 0-1,14 14 17,-14 0-1,14-14-16,0 0 32,-14 14-16,0-14-15,14 0 0,-14 0-1,14 0 1,-14 14-1,14-14 32,-14 0 187,0 0-187,0 0-31,0-14 15,-14 0-16,0 14 1,14-14 0,-14 14-16,0 0 15,0-14 1,14 14-1,-14-14 1,0 14 0,14-14-1,-14 14-15,14-14 16,0 0-16,-15 14 31,15 0-31,-14 0 16,14-15-1,0 1-15,0 0 31,-14 14-31,0-14 32,14 0-32,-14 14 31,14-14-31,0 0 15,0 0 1,0 14 0,0-14 15,0-1 0,0 1-31,0 14 31,0-14-31,0 0 16,0 14-1,0-14 1,0 0 0,0 0-1,0 14-15,0-14 16,0 0-1,0-1 1,0 15 0,0-14-1,0 0 1,0 14-1,14-14 17,-14 0-17,0 0 1,14 14-1,-14 0 1,0-14 15,0 0-15,14 0 15,-14 14-31,14-15 31,-14 1 0,0 14 1,0 0-32,15 0 31,-15-14 0,14 14-15,0 0 15,-14 0 16,0-14 109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0 0,'0'0'234,"0"14"-188,0 0 17,0-14-1,0 15 1,0-1-32,0-14 0,0 14-15,0 0 15,0 0 0,0-14 78,14 0-78,-14 14 1,0 0-17,0 0-15,0-14 31,0 14-15,0 1 15,0-15 94,0 14 0,0 0-78,0 0-16,0-14 16,0 14-1,14-14 1,-14 14-47,0 0 31,0-14 1,0 14 14,0 0-14</inkml:trace>
  <inkml:trace contextRef="#ctx0" brushRef="#br0" timeOffset="1">-169 155 0,'0'0'202,"14"0"-186,0 0 0,0 0-16,14 0 15,1 0 1,13 0-16,-14 0 15,-14 0 1,0 0-16,0 0 16,1 0-16,-15 0 15,14 0 1,0 0 46,0 0-46,-14 0-1,14 0 1,14 0 0,-28 0-16,14 0 15,0 0 1,-14 0-16,15 0 15,-1 0 1,0 0 0,-14 0 186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2"/>
    </inkml:context>
    <inkml:brush xml:id="br0">
      <inkml:brushProperty name="width" value="0.03969" units="cm"/>
      <inkml:brushProperty name="height" value="0.07938" units="cm"/>
      <inkml:brushProperty name="color" value="#B3D0FE"/>
      <inkml:brushProperty name="tip" value="rectangle"/>
      <inkml:brushProperty name="rasterOp" value="maskPen"/>
      <inkml:brushProperty name="fitToCurve" value="1"/>
    </inkml:brush>
  </inkml:definitions>
  <inkml:trace contextRef="#ctx0" brushRef="#br0">129 17 0,'0'0'265,"0"0"-249,0 28-16,0-28 16,0 28-1,0 1-15,0-29 16,0 14-1,0 0-15,0-14 16,0 15 15,-14-15 375,14 0-313,-15 0 63,1 0-140,14 14 0,-14-14-16,14 0 15,-14 0 1,0 0-16,0 14 15,14-14 1,-14 0 0,-1 0 93,15 0-62,0 14 15,0 0 32,0 0-63,0-14 31,0 15-31,0-1 16,0 0 0,0-14 0,0 15 62,0-1-15,0-14-63,0 0 0,15 0-15,-15 0 15,0 14 0,14-14-15,0 0 30,0 0 17,-14 0-1,14 0 16,0 0-31,0 0 0,-14 0 0,15 0-1,-1 0 1,-14 0-16,15 0 1,-1 0-1,0 0 94,-14 0-47,14 0-32,0 0-14,-14 0 30,0 0-31,0-14 16,14 14-47,-14-14 31,0 14 0,0-15 1,0 1-1,0 14-31,0-14 31,0 14 16,0-15 0,0 1-1,0 0 1,0 14-16,0-14 47,0 14-15,0-14-48,0 14 63,-14 0 0,14-14-78,-14 14 47,14 0 0,0 0 0,-14 0-32,14-15 17,-14 15-17,0 0 32,14-14 15,0 14-46,0 0 0,-15 0 15,15-14-16,-14 0 1,14-1 15,0 15-15,0 0 155,0-14-139,0 0 92,0 0-92,0 14-1,0-14-16,0-1 1,0 15 187,-15 0-110,1 0 17,0 0-32,14 0-63,0 0 1,0 15 31,0-15-1,0 0 142,14 0-110,-14 0 62,0 0-93,14 0-16,-14-15-31,0 15 47,0 0 15,15 0-15,-1 0 0,-14 0 46,0 0-77,15 0 15,-15 0 188,0 15-188,0-15-16,0 0 17,0 0-17,0 14 1,-15-14 15,15 14-15,-14-14 15,14 14-16,0-14 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3"/>
    </inkml:context>
    <inkml:brush xml:id="br0">
      <inkml:brushProperty name="width" value="0.03969" units="cm"/>
      <inkml:brushProperty name="height" value="0.07938" units="cm"/>
      <inkml:brushProperty name="color" value="#CDE8DA"/>
      <inkml:brushProperty name="tip" value="rectangle"/>
      <inkml:brushProperty name="rasterOp" value="maskPen"/>
      <inkml:brushProperty name="fitToCurve" value="1"/>
    </inkml:brush>
  </inkml:definitions>
  <inkml:trace contextRef="#ctx0" brushRef="#br0">0 1 0,'0'15'93,"0"-15"-46,14 0 78,-14 14-63,0 0 48,0 0-32,14-14-32,-14 0-30,0 0 15,0 14-15,14 0-1,0 0 1,0-14 0,-14 14-16,0 0 15,15-14 1,-15 0-16,14 0 31,-14 15 78,14-15-93,-14 14 15,0-14-31,0 14 16,14-14-1,-14 14 16,14 0-15,-14 0 46,0-14 16,0 0-62,0 14 15,14 0-31,0-14 16,-14 14 15,14-14-15,-14 15-1,0-15 63,0 14-62,14-14-1,-14 0 1,15 0 0,-15 14-16,14-14 15,-14 14 16,0-14-15,0 14 468,14-14-422,-14 0-46,14 0 77,-14 0 266,14 0-250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10"/>
    </inkml:context>
    <inkml:brush xml:id="br0">
      <inkml:brushProperty name="width" value="0.10583" units="cm"/>
      <inkml:brushProperty name="height" value="0.21167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152 0 0,'0'0'109,"0"17"-77,0 0-32,0-17 15,0 17 1,0 0-1,0 0 1,0-17 15,0 0-15,0 17-1,0 0 17,0 0-17,0-17 1,-17 0-1,17 17-15,0-1 16,0-16 0,0 17-1,-17 0-15,17 0 16,0-17-1,0 17 1,0 0 0,0 0 15,0-17-16,-16 0 1,16 17-16,-17 0 31,17-17-15,0 17 15,-17 0-15,17 0 30,0-17-30,0 17 0,-17-17-1,17 17-15,-17 0 31,17-17 1,0 16-17,0 1 16,0-17 1,0 17-17,0 0 1,0 0-1,0-17 1,-17 0-16,17 17 16,0 0-1,0 0 1,0-17-1,0 17 1,0 0-16,0-17 16,0 17-1,0 0 1,0 0-1,0-17 1,0 17 0,0-17-16,0 17 15,0-1 1,0-16-16,0 17 31,0 0-31,0-17 31,0 17-31,0 0 16,0 0-1,0-17 1,0 17 0,0 0-1,0 0 16,0-17-31,0 17 32,0 0-32,0-17 15,0 17 1,0 0-1,0 0-15,0-17 32,0 17-32,0-1 31,0 1-16,0-17 1,0 17 0,0 0-1,0-17 1,0 17 15,0 0-15,0 0-1,0-17 1,0 17-1,0 0 17,0 0-17,0-17 1,0 17-1,0 0 17,0-17-17,0 17 1,0 0-1,0 0 1,0-17 15,0 16-15,0 1-1,0 0 1,0-17 0,0 17-1,0 0 1,0-17-1,0 17 1,0 0 0,0 0-1,0-17 1,0 17-1,0 0 1,0 0 0,0-17-16,0 17 31,0 0-31,0 0 31,0-17-31,0 17 31,0-1-15,0-16-1,0 17 1,0 0 31,0 0-32,0-17 48,0 17-32,0 0 16,0 0-16,0-17 0,0 17 16,-17 0 0,17-17 218,0-17-249,0 17-1,0-17-15,0 0 31,0 0-31,0 17 32,0-17-17,0 0 1,0 17-16,0-17 15,0 17 1,0-17 0,17 17-16,-17-16 15,0 16 1,17 0-1,-17-17 1,0 0 0,17 17-1,-17-17-15,0 17 16,0 0-1,0-17 1,17 17-16,-17-17 16,0 0-1,17 17 1,-17 0-1,0-17 1,17 17 0,-17-17-16,0 17 15,0-17 1,16 17-1,-16 0 1,17 0-16,-17-17 16,0 0-1,17 17 1,0 0 15,-17-17-31,17 17 16,-17-17-1,0 17-15,0-17 16,17 17-1,-17-16 1,17 16 0,-17-17-1,17 17 1,-17-17-1,0 17-15,0 0 16,0-17 15,17 17-15,-17-17-16,17 17 31,-17-17 16,17 17-47,-17-17 31,17 0 0,0 17-31,-17 0 31,0 0-31,17 0 16,0 0 15,-1 0-15,-16 0 31,0-17-32,17 17 1,0 0 15,-17-17-15,17 17-1,-17 0 1,17 0-16,0 0 31,-17 0 0,17-17-15,0 17-1,0 0 17,-17 0-17,17 0 1,-17 0-1,17 0 1,0 0 15,-17 0 0,17 0-15,0 0 0,-17 0-1,17 0 1,-1 0 15,1 0 0,-17 0 0,17 0-15,0 0 0,0 0-1,-17 0-15,17 0 16,0 0-1,-17 0-15,17 0 16,0 0 0,0 0-1,-17 0 1,17 0 15,0 0-31,0 0 31,-17 0-31,0 0 16,17 0-1,0 0-15,-17 0 16,16 0 0,1 0 15,-17 17-16,17-17-15,-17 0 16,17 17 15,0-17-31,0 0 31,-17 0-31,0 0 16,17 0 0,0 17-1,-17-17 1,17 17-1,0 0 17,0-17-1,-17 0-16,0 0 17,17 0 14,-17 17-30,17-17 0,0 0 15,-17 17-31,0-17 15,0 0 17,17 0-17,-1 17 1,-16-17 15,17 17 0,0-17 0,-17 17-31,17-17 16,-17 0 0,0 0-1,0 16-15,17-16 16,-17 17-1,17 0 1,0-17 0,-17 17 15,0 0 0,17-17-31,-17 17 16,0 0-1,17-17 1,-17 17-16,0-17 15,0 17 1,0 0 15,17-17-31,-17 17 16,0-17-1,17 17 32,-17 0-31,0 0-1,17-17 1,-17 0 0,0 17-1,0-1 16,0-16 1,0 0-32,0 17 15,0 0 1,17-17 15,-17 17-31,17-17 31,-17 0-15,0 17-1,17-17 1,-17 17 0,0 0-1,0-17 1,0 0-1,0 17 1,0 0 15,16-17 16,-16 17-16,17-17-15,-17 17-16,0 0 31,17-17-15,-17 17 15,0-17-16,0 17 1,0 0 31,17-17-32,-17 0 17,17 16-32,-17-16 15,0 17 1,17-17-16,0 17 15,-17 0 1,17-17-16,-17 17 16,0-17-1,0 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4"/>
    </inkml:context>
    <inkml:brush xml:id="br0">
      <inkml:brushProperty name="width" value="0.03969" units="cm"/>
      <inkml:brushProperty name="height" value="0.07938" units="cm"/>
      <inkml:brushProperty name="color" value="#F4CC69"/>
      <inkml:brushProperty name="tip" value="rectangle"/>
      <inkml:brushProperty name="rasterOp" value="maskPen"/>
      <inkml:brushProperty name="fitToCurve" value="1"/>
    </inkml:brush>
  </inkml:definitions>
  <inkml:trace contextRef="#ctx0" brushRef="#br0">0 34 0,'0'0'125,"0"0"-109,0 14 15,0 1 0,0-1-31,0-14 16,0 14-1,14 0-15,-14 0 16,0 0-16,14-14 15,-14 14 1,0 0 0,0-14 30,0 14-14,0 1 14,0-15-14,0 14-1,14-14-31,-14 14 15,0 0 1,0-14-16,14 0 16,-14 14-1,0 0-15,0 0 31,0-14-15,0 14 46,0 0-15,14-14-31,-14 0-16,0 15 31,0-1-31,0 0 16,0-14-1,0 14 1,0-14 155,0 0-124,0-14-16,14 14-15,-14-14 15,14 14-31,-14-14 16,0 14-1,15 0 1,-15-15 0,0 1-1,0 14-15,0 0 16,0-14-1,14 14-15,-14-14 16,0 0 0,14 14-16,-14 0 15,0-14 16,0 0 235,0 0-235,0 14-16,0-14 1,-14-1 0,14 15-16,0-14 15,0 0 1,-14 0-16,14 14 15,-15 0 1,15-14-16,0 0 31,-14 0-15,14 14 15,0 0-31,0-14 16,0 0-1,-14 14 16,14 0-31,-14 0 32,14-15-17,0 1 48,-14 14 30,14 0 94,0 14-155,0-14-1,0 15-31,0-1 15,0-14 1,0 14-16,0 0 16,0 0-1,0-14-15,0 14 16,0 0-16,14-14 15,-14 14 1,0-14-16,14 14 16,-14 15-1,14-29-15,-14 28 16,14-14-1,-14-14-15,15 14 16,-15 0 0,0 0-1,0-14 79,0-14-79,0 0 1,0 0 0,0 0-1,0-14-15,-15 14 16,15-15-1,-14 15-15,0 0 16,14 0-16,0 0 16,0 14-1,-14 0 1,14-14-1,0 0 32,0 0 0,0 14 0,0-15 15,0 1-31,0 0-15,0 14 15,0-14 0,0 0 16,0 14 109,0 14-125,0-14-15,0 14 0,0 14-1,0-28-15,0 29 16,0-15-1,0 0-15,0 0 16,0 14 0,0-28-1,0 14 1,0 0-1,0 1 32,0-15-31,0 14 15,0 0-31,0-14 16,0 14-1,0 14-15,0-28 16,0 14-1,0 0-15,0 0 16,0-14 0,0 15-1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5"/>
    </inkml:context>
    <inkml:brush xml:id="br0">
      <inkml:brushProperty name="width" value="0.03969" units="cm"/>
      <inkml:brushProperty name="height" value="0.07938" units="cm"/>
      <inkml:brushProperty name="color" value="#F4CC69"/>
      <inkml:brushProperty name="tip" value="rectangle"/>
      <inkml:brushProperty name="rasterOp" value="maskPen"/>
      <inkml:brushProperty name="fitToCurve" value="1"/>
    </inkml:brush>
  </inkml:definitions>
  <inkml:trace contextRef="#ctx0" brushRef="#br0">0 271 0,'0'-14'46,"0"14"1,0-15-16,0 1-31,0 14 16,0-14 0,14 0-16,0 0 15,-14 0 1,0-1-16,14 1 15,-14 14 1,14-14 15,-14 0-15,14 0-1,0 14 17,1-14 14,-15-1 1,0 15-31,0 0-1,14 0 17,-14-14-17,14 14 1,0 0-1,-14-14 1,0 14 0,14 0-1,-14-15 1,14 15-1,-14 0 17,14-14-1,0 14-16,-14-14 1,14 14 0,-14 0-1,15 0 32,-15 0 187,0 14-218,0-14-1,0 14 1,0 1-16,0-1 15,0-14-15,-15 29 16,15-15 0,-14-14-16,14 0 15,0 14 1,-14 0-1,14-14 1,0 14 0,-14 0-1,0 1-15,14-15 16,0 14-16,-14 14 15,0-28 1,14 0-16,0 14 16,-14-14-1,14 14-15,0 1 31,0-15 1,-14 0-17,14 14 1,-15-14-16,15 14 15,0 1 17,-14-15-32,14 0 46,0 14 17,0-14-32,0 14-15,0-28 186,0 0-186,0 14-16,0-29 16,0 0-1,0 29-15,0-14 16,0 0-16,14 14 15,-14-14 1,0 0-16,0 0 47,0 14-32,15-15 17,-15 1-1,0 0-16,0 14 1,0-14 0,14 14-1,-14-14 1,14 14-1,-14 0 1,14-14 0,-14-1-1,14 15 16,0-14-15,-14 14 15,14 0 16,-14 0 78,14 0-78,0 0-1,-14 0-14,15 0-17,-1 0 16,0 0 1,-14 0-1,14 0 16,-14-14 31,0-1-47,0 1 0,0 14 0,0 0 16,0 0-16,-14 0-15,0 0-1,0 14 1,14 1-16,0-15 16,-15 0-16,1 14 31,14 0-16,-14-14 1,14 15 0,0-15-1,-14 14-15,14 0 16,0-14-1,-14 0-15,14 14 16,0 0-16,0 0 16,-14-14-1,14 15 16,-14-1 1,14 0-17,0-14 1,0 14-1,0 0 1,0-14 0,0 14 15,0 1-16,0-1 1,0-14 0,0 14-1,0 1 16,0-1-15,0-14 109,-14 0 62,14 0-156,-14 0 16,-1 0-16,1 0 16,14 0 0,0 0-47,-14 0 31,14 0-15,-14 0-1,14 0 48,0-14 124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6"/>
    </inkml:context>
    <inkml:brush xml:id="br0">
      <inkml:brushProperty name="width" value="0.03969" units="cm"/>
      <inkml:brushProperty name="height" value="0.07938" units="cm"/>
      <inkml:brushProperty name="color" value="#F4CC69"/>
      <inkml:brushProperty name="tip" value="rectangle"/>
      <inkml:brushProperty name="rasterOp" value="maskPen"/>
      <inkml:brushProperty name="fitToCurve" value="1"/>
    </inkml:brush>
  </inkml:definitions>
  <inkml:trace contextRef="#ctx0" brushRef="#br0">0 14 0,'0'0'187,"0"0"-172,0 14 1,14-14 0,-14 14 15,0-14 0,0 14 0,14-14-31,-14 0 31,0 15 16,0-1 0,14-14-31,-14 14-16,0-14 31,14 14-31,-14 0 15,0 0 1,0-14 0,0 14-16,0 0 31,14-14-16,-14 0 1,0 0 436,0 0-420,0 0-17,0 0 1,0-14-1,0 14-15,-14-14 16,14 0 0,0 0-1,0 14 1,-14-14-16,14 0 15,0 0 1,-14 14 0,14-15-1,0 1 16,0 14 16,0 0-16,0-14 219,-14 14-203,14-14-32,-14 14 17,14-14-17,0 14 16,0 0-15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7"/>
    </inkml:context>
    <inkml:brush xml:id="br0">
      <inkml:brushProperty name="width" value="0.03969" units="cm"/>
      <inkml:brushProperty name="height" value="0.07938" units="cm"/>
      <inkml:brushProperty name="color" value="#F4CC69"/>
      <inkml:brushProperty name="tip" value="rectangle"/>
      <inkml:brushProperty name="rasterOp" value="maskPen"/>
      <inkml:brushProperty name="fitToCurve" value="1"/>
    </inkml:brush>
  </inkml:definitions>
  <inkml:trace contextRef="#ctx0" brushRef="#br0">1 0 0,'0'0'78,"0"0"-47,0 14 0,0 0-15,0-14-1,15 0 1,-15 14-1,14 0 17,-14-14 14,0 0-46,0 15 47,0-1-16,14-14-15,-14 14 15,14-14-15,-14 0-16,0 14 31,0 0-15,0 0-1,14-14 1,-14 14 15,0 0-15,14-14-1,-14 0-15,0 14 31,14-14-31,-14 15 32,0-1-17,0-14 32,0 14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8"/>
    </inkml:context>
    <inkml:brush xml:id="br0">
      <inkml:brushProperty name="width" value="0.03969" units="cm"/>
      <inkml:brushProperty name="height" value="0.07938" units="cm"/>
      <inkml:brushProperty name="color" value="#F4CC69"/>
      <inkml:brushProperty name="tip" value="rectangle"/>
      <inkml:brushProperty name="rasterOp" value="maskPen"/>
      <inkml:brushProperty name="fitToCurve" value="1"/>
    </inkml:brush>
  </inkml:definitions>
  <inkml:trace contextRef="#ctx0" brushRef="#br0">141 1 0,'0'0'140,"-14"0"-93,14 0 0,0 0-31,-14 0 15,0 14 0,14-14-15,-15 0-16,15 15 15,0-15 1,0 14 15,-14-14 0,14 14-15,-14-14-1,14 0 17,-14 0-32,14 14 46,0 0 17,0 0 30,-14-14-77,14 0 15,-14 0-31,14 14 31,0-14 1,0 14-32,-14-14 31,14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19"/>
    </inkml:context>
    <inkml:brush xml:id="br0">
      <inkml:brushProperty name="width" value="0.03969" units="cm"/>
      <inkml:brushProperty name="height" value="0.07938" units="cm"/>
      <inkml:brushProperty name="color" value="#F4CC69"/>
      <inkml:brushProperty name="tip" value="rectangle"/>
      <inkml:brushProperty name="rasterOp" value="maskPen"/>
      <inkml:brushProperty name="fitToCurve" value="1"/>
    </inkml:brush>
  </inkml:definitions>
  <inkml:trace contextRef="#ctx0" brushRef="#br0">183 0 0,'0'0'125,"0"0"-94,-14 0-16,0 0 1,0 0 0,14 0-1,-14 0 1,0 0-1,14 14 1,-14-14 0,14 14-1,-14-14 1,0 0-1,14 14 1,0-14 15,-15 0 16,15 0 31,-14 0-47,14 14-15,-14-14-1,14 14 17,-14-14-17,0 0 32,14 0 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0"/>
    </inkml:context>
    <inkml:brush xml:id="br0">
      <inkml:brushProperty name="width" value="0.03969" units="cm"/>
      <inkml:brushProperty name="height" value="0.07938" units="cm"/>
      <inkml:brushProperty name="color" value="#F4CC69"/>
      <inkml:brushProperty name="tip" value="rectangle"/>
      <inkml:brushProperty name="rasterOp" value="maskPen"/>
      <inkml:brushProperty name="fitToCurve" value="1"/>
    </inkml:brush>
  </inkml:definitions>
  <inkml:trace contextRef="#ctx0" brushRef="#br0">145 4 0,'-15'0'32,"1"0"14,-1 0 1,15 0 0,-14 0 0,0 0 0,14 0 109,-14 0-110,0 0-14,-1 0 14,15 0 79,0 0-94,-14 0-15,-1 0 31,15 15 62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1"/>
    </inkml:context>
    <inkml:brush xml:id="br0">
      <inkml:brushProperty name="width" value="0.03969" units="cm"/>
      <inkml:brushProperty name="height" value="0.07938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0,'0'0'109,"0"0"-93,0 14 15,0-14-31,0 14 16,14-14 15,-14 14-16,0 0 1,0-14 0,0 0-1,0 15 1,14-1 15,-14 0-15,0-14-1,0 14 1,14 0-16,-14 0 31,0-14-31,0 14 16,14-14-16,-14 14 15,0-14 1,0 14 62,0 1-31,0-1-16,0-14-16,14 14 17,-14 0-1,14-14-31,-14 14 15,0-14 1,14 0 0,-14 14-16,0 0 31,0-14 0,14 14-15,1 0 62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2"/>
    </inkml:context>
    <inkml:brush xml:id="br0">
      <inkml:brushProperty name="width" value="0.03969" units="cm"/>
      <inkml:brushProperty name="height" value="0.07938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99 0 0,'0'0'32,"0"0"-1,-15 0 31,15 0-31,0 0 1,0 0-17,0 14 32,-14-14 0,14 14 0,-14-14-16,14 0-16,-14 0 1,14 14-16,0 0 31,0-14-15,0 14-1,-14-14-15,14 15 16,-14-1-16,14-14 16,0 14-1,-14 0 16,14 0 1,0-14 139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3"/>
    </inkml:context>
    <inkml:brush xml:id="br0">
      <inkml:brushProperty name="width" value="0.03969" units="cm"/>
      <inkml:brushProperty name="height" value="0.07938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113 0 0,'-14'0'0,"0"0"63,14 0 77,0 0-124,-14 0-1,14 14 1,-14-14 0,14 14-1,-15-14 1,15 14-1,0 0 17,0-14 30,-14 0-62,14 14 16,-14 1-1,0-1 16,14-14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12"/>
    </inkml:context>
    <inkml:brush xml:id="br0">
      <inkml:brushProperty name="width" value="0.10583" units="cm"/>
      <inkml:brushProperty name="height" value="0.21167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102 1575 0,'-17'0'46,"0"0"1,17 0-16,-17 0-31,17-17 16,0 17 0,0-17-16,0 0 15,-17 0-15,17 17 16,0-17-1,0 0-15,0 0 32,0 17-32,0-17 15,0 0 1,0 17-1,0-17 1,0 0-16,0 1 16,0 16-1,0-17 1,0 0-16,0 0 31,0 17-31,0-17 31,0 0-31,0 0 31,0 17-31,0-17 16,0 0 0,0 17-16,0-17 15,0 0-15,0 0 16,0 17-1,0-17 1,0 0 0,0 0-16,0 17 15,0-16 1,0-1-16,0 17 15,0-17 1,0 0-16,0 0 16,0 17-1,0-17-15,0 0 16,0 0-16,0 17 15,0-17 1,0-17-16,0 34 16,0-17-1,0 0-15,0 17 16,0-17-1,0-16-15,0 33 16,0-17 0,0 0-16,0 0 15,0 17-15,0-17 16,0 0-1,0 0-15,0 17 16,0-17 0,0 0-16,0 17 15,0-17 1,0 0-16,0 0 15,0 17 1,0-17 0,0 0-1,0 0-15,0 17 16,0-16-16,17 16 15,-17-17 1,17 17-16,-17-17 16,17 0-1,-17 0 1,0 17-1,17-17 1,-17 0 0,17 17-16,-17-17 15,0 17 1,0-17-16,0 17 15,0-17-15,0 17 16,17 0 0,-17-17-16,0 0 15,0 0 1,17 17-1,-17-17 1,17 17 0,-17-17-1,0 1 1,0 16-1,0-17 17,17 17-17,-17-17-15,0 17 31,0-17 1,16 17-32,-16-17 15,0 0 16,17 17-31,-17 0 16,0-17 15,0 0-15,0 17 15,0-17-15,17 17 30,-17-17-14,17 17-17,-17-17 16,0 17 1,0-17-17,17 17 16,-17 0-31,17 0 47,-17-17-31,0 0 15,0 17 16,17 0-16,-17 0 16,0-17 46,0 1-46,0-1 0,0 17 0,17 0-47,-17-17 140,0 0-109,17 17 1,-17-17-17,17 17 32,-17 0-47,0-17 78,0 17-47,0-17 0,0 17 1,17 0 46,-17 0 202,0 0-264,0 17-16,0-17 16,0 17-16,0 0 15,0 0 1,0-17 15,0 17 0,0-17-15,0 17 15,0-17-31,0 16 94,-17-16-63,17 0-16,-17 0 1,17 17 0,-17 0 15,17-17 31,0 17-46,0 0 46,0 0-31,-17-17 1,17 0-32,0 17 46,0 0-30,-17 0 0,17-17 15,0 17-16,0 0 1,-17 0 15,17-17-15,0 17-1,0 0 1,0-17 15,0 17-15,0-1-1,0 1 1,0-17 0,0 17 15,0 0-31,-17-17 15,17 17 1,0-17 0,0 17 15,0 0 0,-17-17-31,17 0 31,0 17 0,0 0 16,0 0-16,0-17 32,0 17-32,0 0-15,0 0-1,0-17 1,-17 17 15,17 0 0,0-17-15,0 16-1,0 1-15,0 0 16,0-17 0,0 17-1,0 0 1,0 0-1,0-17 1,0 17 0,0 0-1,0-17 1,0 17-1,0 0 1,0 0 0,0-17 15,0 17-16,0 0 1,0 0 15,0-17-15,0 17 15,0-1-15,0-16-1,0 17 16,0 0 1,0 0-17,0-17 1,0 17-1,0 0-15,0 0 32,0-17-1,0 17-16,0 0 1,0-17 0,0 17-1,0 0 1,0 0 15,0-17-15,0 17-1,0 0 1,0 0-1,0-17-15,0 16 32,0 1-32,0-17 31,0 17-31,0 0 31,0 0-15,0-17-1,0 17 16,0 0-15,0 0 15,0-17-15,0 17 31,0 0-16,0-17-16,0 17 17,0 0-1,0 0-16,0-17 32,0 17 0,-17-17 125,17 0-157,0 0 1,-16-17-16,16 0 15,0 0 1,0-17-16,0 17 16,0 0-16,0 0 15,0 0 1,0 17-16,0-34 15,0 0 1,-17 18-16,17-18 16,0 0-1,0 17-15,0-17 16,0 17-1,0 0-15,0 0 16,0 0-16,0 17 16,-17-17-1,17 0-15,0 0 16,0 1-1,0-18-15,0 17 16,0-17 0,0-17-16,0 34 15,0-17 1,0 0-16,0 34 15,0-17 1,0 1-16,0-1 16,0 17-1,0-17 16,0 0 47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4"/>
    </inkml:context>
    <inkml:brush xml:id="br0">
      <inkml:brushProperty name="width" value="0.03969" units="cm"/>
      <inkml:brushProperty name="height" value="0.07938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211 1 0,'0'0'46,"-14"0"-30,14 0 0,-14 0-1,0 0 1,14 14-16,-14-14 15,14 0 1,-14 0 0,0 0-1,-1 0 94,15 14-46,-14-14-32,14 15-15,-14-15-16,14 0 15,-14 14 1,0-14-1,0 0 1,14 14-16,-14 0 31,0-14-15,0 0-1,14 14 79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5"/>
    </inkml:context>
    <inkml:brush xml:id="br0">
      <inkml:brushProperty name="width" value="0.03969" units="cm"/>
      <inkml:brushProperty name="height" value="0.07938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197 4 0,'0'0'0,"0"0"16,-14 0-16,0 0 15,0 0 1,14 0-16,-14 0 16,0 0-1,0 0-15,14 0 16,-14 0-1,0 0-15,14 0 32,-15 0-1,1 0-16,0 0 17,14 0-17,-14 0 16,0 0-15,0 0 46,14 14-30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6"/>
    </inkml:context>
    <inkml:brush xml:id="br0">
      <inkml:brushProperty name="width" value="0.03969" units="cm"/>
      <inkml:brushProperty name="height" value="0.07938" units="cm"/>
      <inkml:brushProperty name="color" value="#FBEECD"/>
      <inkml:brushProperty name="tip" value="rectangle"/>
      <inkml:brushProperty name="rasterOp" value="maskPen"/>
      <inkml:brushProperty name="fitToCurve" value="1"/>
    </inkml:brush>
  </inkml:definitions>
  <inkml:trace contextRef="#ctx0" brushRef="#br0">889 143 0,'-14'0'265,"0"-14"-218,14 14-16,-15 0-16,1 0 1,0 0 0,14 0-1,-14 0 1,0 0-16,14 0 15,-14 0 1,0 0 0,0 0-1,14 0 16,-14 0 1,-1 0-1,1 0 0,14 0 16,-14 0 0,0 0-1,14 0 1,-14 0-16,0 0-15,0 0 31,14 0-16,-14 0-15,0 0 15,14 14-16,-15-14 1,15 0 0,0 14 15,-14-14-16,0 0 32,14 0-16,-14 14-15,0 0 15,0 0-15,14-14 31,0 15-1,-14-15-30,14 14 15,-14-14 0,0 0-15,14 0 46,-15 0-30,15 14-17,-14 0 32,0 0-16,14-14 16,0 0-47,0 14 31,-14-14-15,14 14 15,-14-14 63,14 14-63,0-14-31,0 0 31,-14 0-15,14 14-16,-14-14 15,14 15 1,0-1-1,-14-14 1,14 0 15,0 0 0,0 14-31,0 0 16,-14-14 15,14 14-15,0 0-1,0 0 17,0-14 30,-15 0-62,15 14 16,0 0 15,-14 1-31,14-15 15,0 14 1,0 0 0,0-14-1,0 14 1,0 0-1,0 0 17,0-14-1,0 14-16,0 0 1,0 0 0,0-14-1,0 15 1,0-1-16,0-14 31,0 14-15,0 0 15,0 0-16,0-14 17,0 14-17,0 0 1,0 0-1,0-14 1,0 14 0,0 1-1,0-15 1,0 14-1,0 14-15,0-28 16,0 28 0,0-14-16,0 0 15,0 0 1,0 1-16,0-1 15,0-14 1,0 14 0,0 0-1,14-14-15,-14 0 16,0 14-1,0 0 1,0 0 0,0-14-1,15 0-15,-15 14 16,0 0-1,0 1 1,0-1 0,0 0-16,0 0 15,0-14 1,0 14 15,0 0-15,0-14 15,14 14 0,-14 0-31,0 0 31,0-14 0,14 15-15,-14-1 0,0 0-1,14-14 16,-14 0-31,0 14 32,0 0-17,0-14 1,0 14 15,14 0-15,-14 0-1,0-14 1,0 14 15,0 1 141,0-1-141,0-14-16,0 14 1,0 0 0,0-14-1,0 14 16,0 0-15,0 0 0,0-14-1,0 14-15,0 0 16,0 1-1,0-15-15,0 14 16,0 0 0,0-14 15,0 14-31,0 0 15,0 0-15,0-14 16,0 14 0,0 0-16,0 0 15,0-14 1,0 15-1,0-15 1,0 14 0,0-14 46,-14 0-31,0 0 0,14 14-31,-14-14 16,14 14 0,-14 0-1,-1-14 1,15 0-1,-14 14-15,0 0 32,0-14-1,14 0 0,-14 0 0,14 14-15,-14-14-1,14 0 1,-14 0-16,14 14 16,-14-14-1,14 15-15,-14-15 16,14 0-1,-15 14 1,1 0 0,0-14 30,14 0 1,-14 0 0,14 14-31,-14-14-1,0 0-15,14 0 31,-14 0-31,0 0 32,14 0-17,-14 0 1,-1 0 46,1 0 1,14 0 15,-14 0-47,0 0-16,0 0 1,14 0 0,-14 0 15,0 0-16,14 0 32,0-14 0,0 0 47,0 14-63,14-14-16,-14-1 1,14 15 0,0 0-16,0-14 15,-14 0 1,14 14-16,-14-14 15,14 14 1,-14 0 31,15 0-32,-15-14 17,0 14-17,0-14 1,14 0-16,0 14 31,-14 0-31,0-14 16,14 14-1,0-14 1,0 14 31,-14 0-16,0 0-31,14-15 15,0 15 17,-14-14-32,14 14 15,-14-14 1,0 14-1,15-14 1,-15 0 0,14 14-1,-14-14-15,0 14 16,0-14-1,14 14 1,-14-14-16,0 14 31,14 0-31,-14-14 31,0-1 1,14 15-32,-14-14 15,0 14 1,0 0-1,0-14 1,0 0-16,0 0 16,14 14-1,-14 0 1,0-14 15,0 0 0,0 14 16,0-14 0,0 0-32,0-1 17,0 15-17,0-14 1,0 0-1,0 0 1,0 14 31,0-14 0,0 0-32,0 14 1,0-28-1,0 14-15,0-1 16,0-27 0,0 14-16,0 14 15,0 0 1,0-15-16,0 29 15,0-14-15,0 0 16,0 14 15,0-14-15,0 0 15,0 0-31,0 14 16,0-14-16,0 0 15,0 0 375,0 14-359,0-15 1,0-13-32,0 28 15,-14-28 1,14 0-16,0 14 15,0 0 1,0-1-16,0 15 16,0-14-16,0 0 15,0 0 1,0 14 46,0-14-46,0 0 15,0 14-31,0-14 16,0 0-1,0 0 1,0 14-1,0-15-15,0 1 32,0 0-32,0 14 15,0-14 1,0 0-16,0 14 15,0-14 1,0 0 0,0 0-16,0 14 31,0-14-31,0-1 31,0 1-15,0 14-1,0-14 16,0 0-15,0 14 0,0-14-1,0 0 16,0 0-31,0 14 16,0-14 0,0 0-16,0-1 15,0 15 1,0-14-1,0 0 1,0 0 0,0 14 15,0-14 31,0 0-15,0 14-31,0-14-1,0 14 1,14-14-1,0 0 17,-14 14-17,0 0 1,0-15 15,14 15-15,-14-14-16,14 14 15,-14-14 1,15 14-16,-15 0 15,14 0 1,0 0 15,0-14-31,-14 0 31,14 14-31,-14 0 16,14 0 0,-14-14-16,14 0 15,0 14 1,0-14-16,-14 14 15,0 0-15,15 0 16,-15-14 0,14 14-16,0-15 31,-14 1 0,0 14-15,14 0 15,0 0 0,-14-14-15,14 14-1,-14-14 1,14 14-1,0 0 17,-14-14-1,14 14-16,1 0 17,-1 0-32,-14 0 15,14 0 1,14 0-16,-28-14 31,14 14-31,0 0 16,0 0-1,-14 0 16,14 0 1,1 0-1,-15 0-16,14 0 17,0 0-1,0 0-16,-14 0 95,14 0-79,-14 0 250,0 0-235,-14 0-14,14 14-17,-14-14 1,0 0-1,14 0-15,-14 0 16,-15 0 0,29 14-16,-28-14 15,14 0 1,0 14-16,-14-14 15,28 0 1,-14 0-16,-1 0 16,1 0-16,14 0 15,-14 0 1,0 14-1,0-14 1,14 0 0,-14 0-1,0 0 32,14 14 0,-14-14 0,14 15-47,-14-15 46,-1 0-30,15 14 0,0 0-16,-14-14 15,14 14 1,-14-14-1,0 14 1,14 0 46,0-14-30,0 0 14,-14 0-14,0 14-1,14 0-16,-14-14 1,14 14-16,0-14 16,0 0-16,-14 0 15,14 15 1,-14-15-1,14 14 1,0 0-16,0-14 16,-15 0-1,15 14-15,-14 0 31,14-14 1,-14 0-32,14 14 15,0 0 16,0-14 1,0 14-17,0-14 1,-14 0-1,14 14 1,0 1 15,0-1-31,-14-14 16,14 0-16,0 14 15,0 0 1,0 0-16,0-14 16,0 14-1,0 0 1,0-14-1,0 14 17,0 0-17,0 1 1,0-15-16,0 14 15,0 0-15,0 0 16,0-14 0,0 14-16,0 0 15,0-14 16,0 14 1,0 0-1,0 0 16,0-14-32,0 15-15,0-1 16,0 0-1,0 0-15,0 0 16,0 0 0,14-14-16,-14 14 15,0 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7"/>
    </inkml:context>
    <inkml:brush xml:id="br0">
      <inkml:brushProperty name="width" value="0.03969" units="cm"/>
      <inkml:brushProperty name="height" value="0.07938" units="cm"/>
      <inkml:brushProperty name="color" value="#FBEECD"/>
      <inkml:brushProperty name="tip" value="rectangle"/>
      <inkml:brushProperty name="rasterOp" value="maskPen"/>
      <inkml:brushProperty name="fitToCurve" value="1"/>
    </inkml:brush>
  </inkml:definitions>
  <inkml:trace contextRef="#ctx0" brushRef="#br0">0 49 0,'0'0'125,"0"0"-94,0-14-31,0 14 15,14 0 1,0 0 0,0-14-1,1 14-15,-1 0 16,0 0-1,0 0 1,0 0 0,-14 0-1,14-14-15,0 14 16,-14 0-1,14 0 1,0 0 0,1 0-1,-15 0 1,14 0-1,0 0 1,0 0 15,-14 0 0,14 0 1,0 0-17,-14 0 16,14 0-15,0 0 0,0 0-1,-14 0 1,15 0-1,-1 0 17,0 0-17,-14 0 1,14 0 15,0 0-15,0 0-1,-14 0 1,14 0 77,-14 14-61,14-14-1,-14 14-16,0-14 17,14 0-17,1 0 1,-15 14-1,14-14 1,-14 14 15,14-14 0,0 0 1,-14 15-17,14-15 16,-14 14-15,0 0 31,0-14 0,0 14-16,0 0 16,0 0-32,0-14 1,0 14-1,0 0 1,0-14 15,0 14 0,0 1 32,0-1-1,0-14-46,0 14 15,0 0-15,0 0-1,0-14 1,0 14-1,0 0 1,0-14 0,0 14-1,0 0-15,0 1 31,0-15-15,0 0 0,0 14-1,0 0 1,0 0 15,0-14 0,-14 0-31,14 14 16,-14 0-1,14-14 1,0 14-16,0 0 31,-14 0-15,14-14-1,0 15 17,-14-15-1,14 14-16,-15 0 17,15-14-32,0 14 15,0 0 1,0-14-1,0 0 1,0 14 15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19:59:47.828"/>
    </inkml:context>
    <inkml:brush xml:id="br0">
      <inkml:brushProperty name="width" value="0.03969" units="cm"/>
      <inkml:brushProperty name="height" value="0.07938" units="cm"/>
      <inkml:brushProperty name="color" value="#FBEECD"/>
      <inkml:brushProperty name="tip" value="rectangle"/>
      <inkml:brushProperty name="rasterOp" value="maskPen"/>
      <inkml:brushProperty name="fitToCurve" value="1"/>
    </inkml:brush>
  </inkml:definitions>
  <inkml:trace contextRef="#ctx0" brushRef="#br0">0 0 0,'14'0'93,"-14"0"-77,0 14 0,14 0-1,-14 0-15,0-14 16,15 14-1,-15 0-15,14 1 16,-14-15 0,14 14-16,-14 0 15,0-14 1,14 0 31,-14 14-47,0 0 46,0 0 1,0-14 0,14 0-31,-14 14-1,14-14 16,-14 14-31,0 0 32,0-14-32,0 0 15,0 15 1,0-1-1,14-14 1,-14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18:29.713"/>
    </inkml:context>
    <inkml:brush xml:id="br0">
      <inkml:brushProperty name="width" value="0.29167" units="cm"/>
      <inkml:brushProperty name="height" value="0.58333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0,'0'21'125,"0"0"-94,0-21-16,0 0 1,21 0 0,0 0-16,-21 0 31,21 0-16,0 22 17,1-22 14,-22 0 32,21 0-31,0 0 0,0 0 0,-21 0 0,21 0-32,0 0 48,-21 0-32,21 0 16,1 0 46,-22 21-15,0 0-31,0-21 15,0 0-62,-22 0 32,22 21-17,-21-21 1,0 0 15,21 0-15,-21 0 30,0 0-14,21 21 108,-21-21-140,21 0 47,0 21-16,-21-21-31,21 21 31,-22-21-15,22 22 15,-21-22-15,21 21 30,0 0-14,0-21 46,0 21-63,-21-21 32,21 0-47,-21 0 421,21 0-312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18:29.715"/>
    </inkml:context>
    <inkml:brush xml:id="br0">
      <inkml:brushProperty name="width" value="0.10583" units="cm"/>
      <inkml:brushProperty name="height" value="0.211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64 0 0,'0'0'15,"21"0"1,0 0-1,-21 0 1,21 0-16,0 0 16,-21 0-1,22 0 1,-1 0-1,0 0 1,-21 0-16,21 0 16,0 0-1,1 0 16,-22 0 1,21 22-17,0-22 16,-21 0-31,21 0 32,-21 21 264,0 0-249,-21-21-47,21 21 15,-21-21 1,21 0-16,0 0 16,-21 0-1,-1 21-15,1 0 31,21-21-31,-21 21 32,0-21 14,0 0 1,21 0-31,-22 0 31,1 0-1,21 0-30,-21 0 15,0 0 16,0 0 0,21 0-16,-21 0-15,0 0 15,-1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19:18.313"/>
    </inkml:context>
    <inkml:brush xml:id="br0">
      <inkml:brushProperty name="width" value="0.07938" units="cm"/>
      <inkml:brushProperty name="height" value="0.07938" units="cm"/>
      <inkml:brushProperty name="color" value="#00B050"/>
      <inkml:brushProperty name="fitToCurve" value="1"/>
    </inkml:brush>
  </inkml:definitions>
  <inkml:trace contextRef="#ctx0" brushRef="#br0">118 350 0,'0'-24'140,"0"24"-108,0-47-32,0 23 15,0 1 1,0-24-16,0 23 15,0 24 1,0-23-16,0-1 16,0 24-1,0-23 1,-24 23 140,24 0 31,24 0-171,-1 0-1,-23 0-15,24 23 16,-1 1-1,-23-24-15,24 0 16,-24 23 0,23-23-1,-23 24 1,0-24 296,24 0-265,-24-24-47,0 24 31,0 0-16,23 0 32,-23 0 62,0 0-77,0 24-1,0-1-31,0-23 15,0 24 1,0-1 0,24 1 15,-1-24 31,-23-24-31,0 1-15,0 23 15,0 0-15,24 0 15,0 0 16,-24 0 31,0 0-31,0 0-1,0 23-46,23-23 63,1 0-16,-1 0-32,-23-23 1,0 23-1,0 0-15,24 0 32,-24-24-17,0 1 32,23 23-16,1-24 16,-24 24-16,0 0-15,23-23 31,-23-1-16,24 24 0,-24 0-15,0-23-1,23 23 1,-23-24 15,0 1 16,0 23-16,0 0 16,0-24-32,0 1 32,0 23 203,0 23-235,0-23-15,0 24 16,0-1 0,0 1-16,0-24 15,0 23 1,0 24-16,0-47 15,0 24-15,0-1 16,0 1 0,0-24-16,0 23 15,0 1 1,0-24-1,0 24 1,0-24-16,0 23 16,0 1-1,0-24 1,-23 23-1,23 1 1,0-1 0,0-23 15,0 0 203,-24 0-219,24 0 1,0-23 0,0-1-1,0 24 16,0-23 1,-23-1-17,23 1 1,0 23 31,0-24-16,0 0 31,-24 24 79,1 0-110,23 0 0,0 0 94,0 24-94,-24-24 0,24 0 0,-23 0 1,23 24-32,-24-24 15,24 23 1,0 1-16,0-24 15,0 0-15,0 23 32,0 1-17,-23-24 32,23 0 31,0-24-47,0 24 16,-24 0 0,24 0 0,0 0-16,0 0-16,-24 0 17,1 0-1,23 0-31,-24-23 31,24-1-31,0 24 16,0-23-1,0 23 1,-23 0 140,-1 0-109,1 0-1,23 0 32,0 0-46,0 0-32,0 23 15,0 1-15,0-24 16,0 23-1,0 1-15,-24-1 32,1-23-1,-1 0 0,24-23-15,0-1-1,0 24 1,-23 0 15,23-23-15,0 23 77,0 0-62,0 23-15,0 1 15,-24-24 110,24-24-126,0 24 16,0-23 1,0-1-17,0 1 48,0 23-48,0 0 1,0-24-1,0 0 32,-23 24-31,23-23 31,0-1-1,0 1-14,-24 23-17,24 0 16,-23 0-15,23-24 15,0 24-15,0-23 15,0-1 156,0 24-124,-24 0 155,24 0-78,0 0-124,0 0 0,0 0-16,24 0 15,-24 24 1,23-24-16,-23 23 31,24-23-31,-24 0 343,0 0-312,23 0-31,-23-23 16,0-1 15,0 24-15,0-23 93,24-1-62,-24 24 156,0 0-125,23 0-16,1 0-46,-1 0-1,-23 0 1,24 0 15,-24 0-31,23 0 31,-23 0 0,24 0-15,-24 24 31,0-24-16,0 23 16,0 1 62,0-1-47,0-23-15,0 24-31,0-1 15,23-23 31,1 0-30,-24 0-1,0-23-16,23 23 1,-23-24 0,0 1 15,24 23-16,0 0 188,-24 0-94,0 23-93,0-23 46,0 0-30,23 0 14,1 0 1,-1 0-16,-23 0-15,0 0 0,24 0-1,-24 0-15,23 0 16,-23-23-1,24-1 1,-24 24 0,0 0-16,0-23 15,0-1 16,23 24-31,-23 0 32,0-23 186,24 23-187,-24-24 0,0 24 63,0 24-78,0-24-1,0 23 1,0 1-16,0-24 15,0 23 1,0 1 15,0-1 0,0-23 16,0 24-31,0-1-1,0 1 17,0-24-17,0 23 1,0 1-1,0-24 17,0 24-1,0-1-16,0 1 32,0-24-16,0 0 79,-24 0-95,24 0 1,-23 0-16,-1 0 15,-23-24-15,47-23 16,-47 23 0,0 24-16,23 0 15,24-23 1,-23 23-16,-1-24 15,1 24 1,23 0 15,-24 0 0,24 0 1,0 24-17,0-24-15,0 47 16,0-23-1,0-24-15,-23 23 32,23-23 14,-24 0 1,24 0-16,-23 0-15,23 0 15,-24 0 0,24 0 1,0 0-17,0 24 16,0-24 1,-23 0-1,-1 0-31,1 0 15,23 0 1,-24 0 0,1-24-16,23 24 15,-24 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42.906"/>
    </inkml:context>
    <inkml:brush xml:id="br0">
      <inkml:brushProperty name="width" value="0.10583" units="cm"/>
      <inkml:brushProperty name="height" value="0.21167" units="cm"/>
      <inkml:brushProperty name="color" value="#CDE8DA"/>
      <inkml:brushProperty name="tip" value="rectangle"/>
      <inkml:brushProperty name="rasterOp" value="maskPen"/>
      <inkml:brushProperty name="fitToCurve" value="1"/>
    </inkml:brush>
  </inkml:definitions>
  <inkml:trace contextRef="#ctx0" brushRef="#br0">99 4362 0,'0'0'406,"0"0"-391,0-29 1,0 1 0,0 28-1,0-29 1,0 1-16,0 0 31,0 28 0,0-29 0,0-1 1,0 30-17,0-28 16,0-1 1,0 1-1,0 28 16,0-29-32,0 0 16,0 0 1,0 29-17,0-28 16,0-1-15,0 29 15,0-28-15,0-1-1,0 1 17,0 28-17,0-30 16,0 30-15,0-29-16,0 1 31,0 28-15,28-28 15,-28-1-15,0 29-1,0-30 1,0 2-1,0-1 17,0 29-17,0-28 1,0-1-1,0 1 17,0 28-1,0-29-16,0 0 17,0 29-17,0-29 1,0 1 15,0-1 0,0 29-15,0-28 15,0-2-15,0 2 15,0 28-16,28-29 1,-28 1 0,0 28-1,0-29 1,0 1 15,0-1 0,0 29 0,0-30-15,0 2 15,0-1-15,0 29 15,0-28 16,0 0-32,0-2 17,0 30-1,0-29 16,0 1-16,0 28-16,0-29 1,0 1 15,0-1-15,0 29-1,0-28 1,0-2 0,0 2 15,0 28-16,0-29 17,0 1-17,0 28 1,0-29-1,0-1 1,0 2 0,0 28 15,0-29 0,0 1 16,0 0 0,0 28-32,0-29 16,0 1-15,0 28 31,0-30 0,0 1-32,0 1 1,0 28 31,0-29-16,0 1-16,0-2 17,0 30-17,0-28 1,0-1-1,0 29-15,0 0 16,0-28 0,0-1-16,0 1 15,0 28 1,0-29-16,0 0 15,0 0 1,0 29-16,-28-28 16,28-1 15,0 29 0,0-28-15,0-2-1,0 1 16,0 29 1,-28 0-32,28-28 31,0-1 16,0 1-16,0 28-31,0-28 31,0-1-31,0 29 16,0-30-1,0 2 1,0-1 15,0 29-15,0-28-1,0-1 1,0 0-1,0 29 17,0-29-17,0 1 16,0 28 1,0-29-1,0 1-16,0-1 1,0 29 0,0-28 15,0-2-16,0 1 17,0 29-17,0 0-15,0-28 16,0 0-1,0 28 1,0-29 0,0-1-1,0 2 16,0 28 16,28 0-31,-28-29-16,0 1 31,28 28-31,-28-29 16,0 29-16,0-28 31,0-1 0,0 29-15,0-29-1,0 0 16,0 1-15,0 28 0,28-29-1,-28 1-15,0-2 16,0 30-1,0-28-15,0-1 16,0 1 0,0 28-16,0-29 31,0 1-31,0 28 15,0-29 1,0-1 0,0 30-16,0-28 15,0 28 1,0-29-1,0 29 1,0-28-16,0 0 31,0 28-15,0-30-1,0 1 1,0 29 0,0-28-1,0-1 16,0 1 1,0 28 30,0-29-15,0 1-32,0-2 1,0 30 312,0-28-313,0-1-15,0 29 16,0-57-1,0-1-15,0 58 16,0-57 0,0 29-16,0 28 15,0-29-15,0 1 16,0-2-1,0 30 32,0-29 0,-28 29 359,0 0-282,28 0-92,-28 0 108,28 0-140,0 29 62,0 1 16,0-2-15,0-28-1,0 29-15,0-1 0,0 0 0,0-28 15,0 29-31,0-1 0,0-28 437,0 0-436,0 30 14,0-1 1,0-1 0,0-28-16,0 29-15,0-1 15,0 2 0,0-30 0,0 28-15,0 1 0,0-29-1,-28 28 16,28 1-31,0-1 16,-29-28 0,29 29 15,0 1-16,0-2 1,0-28 0,0 28 46,0 1-31,0-29 32,0 28-32,0 2 16,0-1 155,0-29-124,0 28-31,0 1-16,0-1 1,0-28-17,0 29 16,0-1 1,0-28-17,0 30 1,0-2-1,0 1-15,0-29 16,0 28 0,0 1-16,0 0 15,0-29-15,0 29 31,0-1-31,0 1 16,0-29 0,0 28-16,0 1 15,0-29 1,0 28-16,0 2 15,0-1-15,0-1 16,0 0 0,0 1-16,0 1 15,0-2 1,0 1-16,0-29 15,0 28 1,0 1-16,0-1 16,0-28-1,0 29 1,0 0-1,0-29-15,0 29 16,0-1-16,0 1 16,0-29-1,0 28 1,0 31-1,0-59-15,0 28 16,0 0 0,0 1-16,0-29 31,0 28-31,0 1 15,0-29 1,0 30 15,0-2-31,0 1 16,0-29-1,0 28 1,0 1 0,0 0-1,0-29 1,0 29-1,0-1 1,0-28 0,0 29-1,0-1-15,0 1 16,0-29-1,0 28-15,0 30 16,0-58 0,0 29-16,0-1 15,0 1 1,0-29-16,0 30 15,0-2 1,0 1-16,29-1 16,-29 0-16,0-28 15,0 29 1,0-1-16,0 2 15,0-30 1,0 29 0,0-1-1,0 1 1,0-29-1,0 28-15,0 2 16,0-30 0,0 28-1,0 1-15,0-1 31,0-28-31,0 29 32,0-1-32,0 1 31,0-29-31,28 0 15,-28 30 1,0-2-16,0-28 16,0 28-1,0 1 1,0-1-1,0-28 1,0 30-16,0-1 16,0-1-1,0-28 1,0 29-1,0-1 1,0 1 0,0-29-1,0 28-15,0 2 16,0-30-1,0 57 1,0-29 0,0-28-16,0 29 15,0 0 1,0 0-16,0-29 15,0 57 1,0-29-16,0-28 16,0 29-16,0-1 15,0 2 1,0-30-1,0 29 1,0-1-16,0-28 31,0 28-31,0 1 31,0 1-31,0-30 32,0 28-32,0 1 31,0-1-16,0-28-15,0 29 32,0-1-1,0-28-31,0 29 31,0 0-15,0 0-1,0-29 1,0 28-1,0 1 1,0-1 0,0-28-1,0 30 1,0-1-1,0-29-15,0 56 16,0-27 0,0-29-16,0 28 15,0 1 1,0 1-1,0-30-15,0 28 32,0 1-1,0-1 16,0-28-16,0 29 31,0 0-31,0-29 16,28 0 156,0 0-172,-28 0-31,28 0 31,1 0-31,-1 0 16,-28 0 0,28 0 15,0 0-16,0 0 17,-28 0-17,27 0 16,1 0-15,-28 0 0,30 0 15,-3 0 16,1 0-1,-28 0-14,28 0-17,0 0 1,1 0 15,-29 0 16,0 29 358,28-29-389,0 0-16,-28 28 31,28-28-31,0 0 31,0 0-31,-28 0 32,28 0-32,1 0 15,-1 0 1,-28 0-1,28 0 17,-1 0-17,-27 0 16,28 0 16,2 0 0,-3 0-16,-27 0-15,28 0-1,0 0 1,0 0 15,-28 0-15,28 0-1,0 0 17,-28 0-1,29 0-31,-1 0 15,0 0 1,-28 0 0,28 0-1,0 0 1,1 0-1,-29 0 1,28 0 0,27 0-1,-55 0-15,28 0 16,0 0-1,-28 0-15,28 0 16,1 0 0,-29 0-1,28 0-15,-28 0 16,28 0-1,0 0 1,0 0 0,-28 0 15,29 0-16,-1 0 17,-28 0-17,28 0 1,0-28 15,-1 28-15,-27 0-1,28 0 1,0 0-1,-28 0-15,29 0 16,-29 0 0,28 0-16,0 0 15,-28 0 1,28 0-1,0 0 17,1 0-17,-29-29 1,28 29-1,0 0 1,0 0 0,-28 0-16,28 0 15,0 0 1,-28 0-1,27 0 17,3 0 14,-3 0-14,-27 0-17,28 0 16,0 0-15,0 0 0,-28 0-1,29 0 16,-1 0-15,0 0 0,-28 0-1,28 0 1,28-29-16,-56 29 15,28 0 1,1 0-16,-29 0 16,28 0-1,0 0 1,-1 0-1,-27 0 17,28 0-17,2 0 1,-3 0-1,-27 0-15,28 0 16,0 0 0,-28 0-1,28 0 1,0 0 31,0 0-16,-28 0-16,29 0 1,-1 0-16,0 0 16,-28 0-1,28 0-15,0 0 31,1 0-15,-29 0 15,28 0 16,0 0 0,-28 0-47,27 0 0,1 0 15,0 0-15,-28 0 16,28 29 0,1-29-1,-1 0 1,-28 0 15,28 0 141,0 0-141,-28 0-16,28 0 1,1 0 0,-1 0 15,-28 0 0,28 0 0,0 0 0,-1 0 1,-27 0 280,0 0-297,28 0 79,-28 29-63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38:48.699"/>
    </inkml:context>
    <inkml:brush xml:id="br0">
      <inkml:brushProperty name="width" value="0.29167" units="cm"/>
      <inkml:brushProperty name="height" value="0.58333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0 36 0,'0'0'187,"0"0"-156,17 0-15,-17 0 0,17 0-16,-1 0 15,-16 0 1,17 0-16,17 0 15,-34 0-15,17 0 16,0 0 0,0 0-1,-17 0 1,17 0-1,0 0 1,0 0 0,-17 0-1,17 0 1,-17-17-16,17 17 15,-17 0 1,17 0 0,0 0 15,0 0 0,-17 0-15,0 0-1,16 0 1,1 0-1,0 0 1,-17-17 0,17 17 15,0 0-31,-17 0 31,17 0-31,0 0 31,0 0-31,-17 0 16,17 0 15,0 0 0,0 0-15,-17 0-1,17 0 17,0 0-1,-17 0 16,17 0-32,0 0 1,-1 0-1,-16 0 1,17 0 15,0 0-15,0 0-1,-17 0 1,17 0 15,0 0-15,-17 0 15,17 0 16,0 0 0,0 0 15,-17 0-15,17 0-16,0 0 31,0 0-30,-17 0 30,17 0 16,0 0-31,-17 0 78,17 0-79,-1 0-14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14"/>
    </inkml:context>
    <inkml:brush xml:id="br0">
      <inkml:brushProperty name="width" value="0.10583" units="cm"/>
      <inkml:brushProperty name="height" value="0.21167" units="cm"/>
      <inkml:brushProperty name="color" value="#D3C2BA"/>
      <inkml:brushProperty name="tip" value="rectangle"/>
      <inkml:brushProperty name="rasterOp" value="maskPen"/>
      <inkml:brushProperty name="fitToCurve" value="1"/>
    </inkml:brush>
  </inkml:definitions>
  <inkml:trace contextRef="#ctx0" brushRef="#br0">203 308 0,'0'-17'0,"0"17"16,0-16 0,0-1-1,0 0 1,0 17-1,0 0-15,0-17 16,17 0 0,0 17-16,-17-17 15,17 17 1,0 0 15,-17-17-31,16 17 16,-16 0-1,0-17 1,17 17-1,0 0 1,-17 0 15,17-17-15,0 17-1,0-17 1,-17 17 15,0-17-15,17 17-1,0 0 1,0 0 0,-17 0 15,0-17-16,17 17 17,0-17-17,-17 17 1,17 0-1,-17-17 1,17 17-16,0 0 16,-17 0-1,17 0 1,-1 0-1,1 0 17,-17 0 14,17 0-14,0 0-1,-17 0 0,17 0-15,0 0 15,0 0-16,-17-17 1,0 17-16,17 0 31,0 0-15,-17-16-1,17 16-15,-17 0 32,17 0-1,0 0-16,-17 0 17,0 0-1,0-17 16,17 17-16,-17 0 281,0 0-312,-17 0 31,0 0-31,17 0 16,-17 0-1,17 0-15,-17 0 16,0 0-1,17 0 17,-17 0-17,0 0 16,0 0 16,17 0 0,0 0 203,0 0-250,17 0 15,0 0 1,-17 0-16,17 0 15,0 0 1,0 0-16,-17 0 16,17 0-1,0 0 1,-17 0-1,17 0 1,0 0 15,0 0-15,-17 0-1,16 17 1,1-17 0,0 16 15,-17-16-16,17 0 17,0 17-17,0 0 1,-17-17 15,0 17-31,0-17 31,17 0-15,-17 17-16,17 0 31,-17 0-15,0-17-1,0 0 1,0 17-1,17 0 17,-17-17-1,17 0-16,0 0 1,-17 17 0,0 0 15,17-17 16,-17 17-32,17-17 16,0 0 1,-17 17-17,0 0 16,0 0-15,17-17 0,-17 0-1,0 16 16,16-16-31,-16 17 32,0-17-17,0 0 16,17 17-15,-17 0 15,17-17-15,-17 17-1,0-17 1,17 0 0,-17 17-1,0 0 1,0 0 15,17-17-15,-17 17 15,17-17-31,-17 17 15,17-17 1,-17 17 0,0-17-16,0 17 15,0 0 1,17 0-16,-17 0 15,17 16 1,-17-33-16,0 17 16,0 0-1,17 0-15,-17-17 16,0 17-1,0 0 1,0-17 0,0 17-1,17-17-15,-17 17 16,17 0-1,-17-17 1,0 0 0,0 17-16,0 0 15,17-17-15,-17 17 16,0-17 0,0 17-1,17 0 1,-17-17-1,0 16 1,17 1-16,-17 0 16,0-17-1,0 17-15,0 0 31,0 0-31,0-17 16,0 17 0,0 0-1,0-17-15,0 17 31,0 0-31,0 0 16,0-17 0,0 17-16,0 0 15,0 0 1,0-17-16,16 0 15,-16 17-15,0-1 16,0-16 0,0 17-16,17 0 15,-17 0 1,0 0-16,0 0 15,17 17 1,-17-17-16,0 0 16,0 0-1,0 17-15,0-17 16,0 0-16,0-1 15,0 18 1,17-34-16,-17 34 16,0-17-1,0-17-15,0 17 16,0 0-1,0 0-15,0-17 32,0 17-32,17 0 31,-17-17-31,0 17 15,0 0 17,0 0-17,0-17 1,0 17-1,0-1 1,0 1 0,0-17-1,0 17 1,0 0-16,0-17 15,0 17 1,0 0-16,0 0 16,0-17-1,0 17-15,0 0 16,0 0 15,0-17-15,0 17 15,0-17 78,-17 0-47,17 0-15,-17 0 0,0 0 0,0 0-32,17 0 17,0 0-1,0-17-31,0 0 31,-16 17-31,16-17 16,0 17-1,0-17 1,-17 17-16,17-17 15,0 0 1,0 17-16,0-17 16,0 0-1,0 17-15,0-17 16,0 0-1,0 1-15,0 16 16,0-17 0,0 0-1,0 0 1,0 17-16,0-17 15,0 0 1,0 17 0,0-17-1,-17 0 1,17 0-1,0 17 1,-17-34-16,17 17 16,0 0-1,0 0-15,-17-16 16,17 16-1,0 0-15,0 0 16,-17 0-16,17 0 16,0 0-1,0 0-15,0 0 16,0-17-1,0 17-15,0 0 16,0-17 0,0 34-16,-17-33 15,17 16 1,0 17-16,0-17 15,0 0-15,-17 0 16,17 0 0,0-17-16,0 34 15,-17-34 1,17 17-16,0 17 15,0-34 1,0 17-16,0 17 16,0-16-1,0-1-15,0 0 16,0 17 15,0 0-15,0-17-1,0 0 1,-17 0-1,17 17-15,0-34 16,-17 17 0,17 17-16,-17-34 15,0 0 1,17 34-16,0-17 15,-17-16-15,0 33 16,1-17 0,16 0-16,0 17 15,-17-17 1,17 17-16,-17 0 15,17-17 1,-17 17-16,17-17 16,0 17-1,-17-17 1,0 17 15,17-17-31,0 17 16,0-17-1,-17 17-15,0 0 16,17-17-1,-17 17-15,17-17 16,0 0 0,0 17 15,-17 0-31,0-17 15,0 0 17,17 0-32,-17 17 15,17-16 1,-17 16-16,17-17 15,-17 17 1,17-17-16,-16 17 16,16-17-1,-17 17-15,17-17 16,0 17 31,0 0-32,0-17 16,-17 0-15,17 0 0,0 17-16,0-34 15,-17 17-15,17 17 16,0-34-1,-17 17 1,17 17 0,0-17 15,0 17-31,-17 0 62,0 0-31,17 0 16,-17 0-16,0 0-15,0 0 0,17 0-1,-17 0 1,0 0-1,0 0 1,17 0 0,-17 0-1,0 0 1,17 0-16,0 0 31,-16 0-31,-1 0 16,0 17-1,17 0 1,0 0-16,-17 0 15,0 0 1,0 17-16,0-17 16,17 17-1,-17 0-15,0-17 16,17 0-1,-17-1-15,0 1 16,17 0 0,-17 0-16,0 0 15,17-17 1,-17 0-1,17 17-15,0 0 32,0 0-1,0-17 31,17-17-46,17 0-16,0 0 15,-17 0 1,17 17-16,0-17 16,-17 17-1,0 0-15,0-17 16,-1 17-1,1 0-15,17 0 16,-17 0 0,0 0-16,17 0 15,-34 0-15,34 0 16,-17 0-1,-17 0-15,34 0 16,-17 0 0,-17 0-1,17 0 1,-1 0 15,-16 0-15,17 0 15,-17 0 47,-17 0-63,-16 0-15,-1 0 16,-17 0 0,0-17-16,0 17 15,34-16-15,0 16 16,-16-17-1,16 17-15,17 0 16,-17 0 0,0 0 15,17 0 0,-17 0-15,0 0-1,0 0-15,17 17 16,0-17-16,-17 0 15,0 16 1,0 1 0,17 0-1,-17-17 16,0 17-31,17 0 16,-17 0 0,0-17-16,17 34 15,-16-17-15,16-17 16,-17 17-1,0 0-15,17-17 16,0 17 0,-17 0-16,17 0 15,0-17 1,0 17-16,0-1 15,0 1 1,0-17 0,0 17-1,0-17 219,-17 0-187,17-17-31,0 0-1,0-33-15,0-1 16,0 17-16,17-17 15,17 0 1,-1 18-16,-16-1 16,17 17-1,0 0-15,0 17 16,-17-17-1,0 17-15,0-17 16,0 17-16,-17 0 16,17-17-1,0 17 1,0 0-1,-1 0 1,1 0 0,0 0-16,0 0 15,17 0 1,-34 0-16,17 0 15,0 0 1,0 0-16,-17 0 16,17 0-1,0 0 1,0 0-1,-17 0 1,17 17-16,0-17 31,-17 0-31,0 17 16,17-17-1,-1 0-15,-16 17 16,17-17-16,-17 17 16,17-17-1,0 0 16,0 0-15,-17 17 0,0-17-1,17 0 32,-17 17 31,0-17-78,-17 17 16,-34-1-1,-16 18-15,-35-17 16,17 0-1,18 0-15,16 0 16,0-17-16,0 17 16,34 0-1,-17-17-15,1 0 16,33 17-1,-34 0-15,17 0 16,0-17 0,17 17-16,-17 0 31,0 0-31,17-17 15,0 16-15,-17 1 16,17 0 0,-17-17-1,17 17 1,-17-17-16,17 17 15,0-17 1,0 17 31,0-17-16,17 0-31,51-68 16,0 35-1,16-18-15,-16 17 16,-17 0-1,17 0-15,-18 34 16,-16-17 0,0 0-16,0 17 15,0 0 1,-34 0-16,17 0 15,0 0-15,0 0 16,-17 0 0,17 0-1,-1 0 1,-16 0-16,17 0 15,0 17 1,0-17-16,-17 0 16,17 0-1,0 17-15,0-17 16,-17 17 15,0-17-31,0 0 16,0 17-1,0 0 1,-17 17-1,-17-17-15,-33 17 16,-1 33-16,-17-33 16,0 0-1,35-17-15,-1 0 16,0 17-1,0-34-15,34 17 16,-17 0 0,1 0-16,-1-17 15,34 0 1,-17 0-16,0 0 15,17 0 1,-17 17-16,0-1 16,0-16-1,17 0 1,-17 0-1,17 17 1,-17-17-16,0 0 31,17 17-15,0-17 15,17-17-15,34-16-1,51-52-15,-1 34 16,1-17-1,-34 18-15,-1 33 16,-16-17 0,-17 17-16,-17 0 15,17 17 1,-17-17-16,-17 17 31,0 0 0,0 17-15,-51 0-16,0 17 15,-17-17 1,1 16-16,16-16 16,-17-17-1,51 17-15,-34-17 16,17 17-1,1-17-15,33 17 16,-17-17-16,0 17 16,0-17-1,17 17 1,0-17 15,51 0-15,50-51-16,52 17 15,-18-33 1,-33 33-16,-35 0 15,1 17 1,-17 0-16,-34 0 16,17 17-16,-17-17 15,0 17 1,-17 17-1,0 0 1,-34 34-16,-51 34 16,-17-35-1,35 18-15,-35-17 16,34 17-1,-16-35-15,16 1 16,0 0 0,17-17-16,1 17 15,16-17-15,17-17 16,0 0-1,0 17-15,17 0 16,-17-17 0,0 17-16,0-17 31,17 0 0,68-34-31,50-51 16,18 1-16,-1 16 15,-67 34 1,-17 0-16,0 17 15,-51 0 1,34 17-16,-17-17 16,-17 34 15,-68 51-16,-51 67-15,-16-50 16,33 0 0,1-18-16,33-16 15,17-17-15,0 0 16,17-17-1,17 0-15,1-17 16,16 17 0,-17 0-16,17 0 15,0-17 1,0 0-1,33 0 1,18 0-16,51-34 16,-17 0-1,16-34-15,1 17 16,-18 18-16,-50-1 15,0 0 1,0 0-16,0 17 16,-17 17-1,-17-17-15,-17 51 31,-34 17-15,-51 50-16,18-16 16,-1-17-1,17 16-15,35-50 16,-18 0-1,34 0-15,0-34 16,17 17 0,-17 0-16,0-17 31,17 0 0,34-17-31,34-51 16,67-50-16,-33 16 15,-1 0 1,18 18-16,-51-1 15,-18 51 1,-16-17-16,0 35 16,-17-1-1,-17 0-15,17 17 31,-17 0-15,-34 34-16,-51 50 16,1 1-1,16-17-15,-17-18 16,35 1-1,16-17-15,-17 0 16,17-17 0,0 17-16,0-34 15,34 17 1,-17-17-1,17 0 17,0-34-32,68-85 15,51-16 1,-18 33-16,-16 1 15,16 16 1,-50 34-16,34 0 16,-51 17-1,-17 18-15,17-18 16,-17 34-1,-1 0-15,-16 0 16,0 0 15,0 67-15,-33 35-1,-18-34-15,17-1 16,-34 35 0,34-51-16,-16 0 15,33-1 1,-17 1-16,17-17 15,17-34-15,-17 17 16,0 0 0,17-17 46,34-17-62,17-34 16,-1-33-1,1 33-15,0 0 16,0 17-16,-34 17 15,0 0 1,0-17-16,0 17 31,-17 17 0,0 34-31,-34 34 16,0 0 0,-34 33-16,34-33 15,0-17 1,0 0-16,18-17 15,-1-17-15,0 16 16,0-33 0,0 17-16,17 0 15,0-17 1,0 0-16,0 0 31,0-34-15,51-16-1,16-52-15,18 17 16,-51 35-16,0 16 15,0 0 1,-17 0-16,-1 17 16,1 17-1,-17-17-15,0 17 16,0 0 31,0 0-47,0 34 15,-17 17 1,1-34-16,-1 17 15,0-1-15,17-16 16,-17 0 0,0 0-1,17 0 1,0-17-16,0 17 31,0-34 0,0-17-15,34-17-16,0 1 15,-1 33 1,1-17-16,-17 0 16,-17 17-1,17 17 1,-17 0 15,0 0-15,0 34-16,-17 17 15,0 0-15,0-1 16,0 1-1,17-34-15,0 17 16,-17-17 0,17 0-16,0-17 15,-16 0 1,16 17-16,0 0 31,0-17 31,0-17-46,16 17-16,1-34 16,17 0-1,-17 17-15,0 17 16,-17-17-1,0 17 17,0 0-32,0 34 15,0-17-15,0 17 16,0 0-1,0-17-15,0-17 16,-17 17 0,17-1-16,0-16 31,0 0 47,17 0-78,-17 17 281,0 0-266,0 0-15,0-17 16,0 17-16,0 0 15,17 0 1,-17 0-16,17 0 16,-17 0-1,17-17-15,-17 17 16,17-17-1,0 17-15,-17 0 16,0-17 0,0 17-1,17-17-15,-17 17 16,17-17-1,-17 0-15,17 33 16,-17-16 0,0 0-16,0-17 15,17 17 1,-17 0-16,0-17 15,16 17 1,-16 0-16,17 0 16,-17-17-1,0 17-15,0 0 16,0 0-1,17-17 1,-17 0 0,0 17-1,17-17 16,-17 17-15,0-17 15,0 17 0,0-1 1,0 1-1,0-17 0,0 17 16,0 0 0,0-17 77,0-17-108,0 17 0,0-17-16,0-16 15,0 33 1,0-34-16,0 17 15,0 17 1,0-17-16,0 0 16,0 0-16,0 17 15,0-17 1,0 0-1,0 17 1,0-17-16,0 0 16,0 0-1,0 17-15,0-17 16,0 0-1,0 0 1,0 17-16,-17-16 31,17-1-31,0 17 16,0-17-1,0 0-15,0-17 32,0 34-32,0-17 15,0 0 1,-17 17-16,17-34 15,0 17 1,0 17-16,-17-17 16,17-17-16,-16 34 15,16-33 1,0 16-16,0 0 15,0 0 1,0-17-16,-17 34 16,17-34-1,0 17-15,0 17 16,-17-34-16,17 17 15,0 17 1,-17-17-16,17 0 16,0 0-1,0 17-15,0-16 16,0-1-1,0 0-15,0 0 16,0 0 0,0 0-16,0 17 15,0 0 1,0-17-16,0 0 15,0 17 17,-17 0-1,17 0 172,0 0-203,0 34 15,17-34 1,17 17-16,-34 0 15,0 0 1,17-17-16,-17 17 16,0 0-16,0-1 15,0 1 1,0 17-16,0-17 15,0 17 1,0 0-16,0-17 16,0 0-1,0 0-15,0 0 16,-17 0-1,0-17-15,0 17 16,0-17-16,-17 16 16,-17-16-1,34 0-15,-34 0 16,1 0-1,33 0-15,-17 0 16,0-16 0,0 16-16,34-17 15,-17 17 1,0 0-16,17 0 15,-17-17 1,0 17-16,0 0 16,17 0-1,0 0 32,0-17-47,-17 17 31,1-17-15,-1 17-16,0-17 15,-17 17 1,0 0-16,17 0 16,-17-17-1,0 17-15,34 0 16,-34 0-1,17 0-15,-16 0 16,16-17 0,0 17-16,0 0 15,0 0 1,0 0-16,17 0 15,-17 0-15,0 0 32,17 0-17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38:53.565"/>
    </inkml:context>
    <inkml:brush xml:id="br0">
      <inkml:brushProperty name="width" value="0.29167" units="cm"/>
      <inkml:brushProperty name="height" value="0.58333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0 24 0,'0'0'172,"0"0"-141,17 0 0,0 17-15,0-17 0,-17 0-1,17 0 16,0 0 1,0 0-32,-17 0 31,17 0-31,0 0 31,-17 0-15,17 0 15,-17 0-31,17 0 31,0-17 0,-17 17-31,17 0 31,-1 0-31,1 0 16,-17 0 0,17 0-1,0 0 16,-17 0 1,17 0 14,0 0-30,0 0 0,-17 0 15,17 0 0,0 0 0,0 0-15,-17 0-1,17 0 1,0 0 15,-17 0 0,17 0 1,0 0-32,0 0 31,-17 0-31,16 0 31,1 0-31,0 0 31,-17 0-15,17 0-1,0 0 17,-17 0-17,17 0 16,0 0-15,0 0 15,-17 0-31,17 0 31,0 0 1,0 0 14,-17 0 1,17 0 0,0 0-16,-17 0 47,17 0-31,0 0 0,-1 0 0,-16 0-16,0 0-16,17 0 32,0 0 109,0 0 63,-17 0-110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39:12.047"/>
    </inkml:context>
    <inkml:brush xml:id="br0">
      <inkml:brushProperty name="width" value="0.10583" units="cm"/>
      <inkml:brushProperty name="height" value="0.21167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0 254 0,'0'0'0,"0"0"0,0 17 47,17-17 0,-17 0-47,17 0 31,-17 17-15,16-17 15,-16 17-31,17-17 16,-17 0-1,0 0 1,17 0-1,-17 17 17,17-17-1,0 0 0,-17 17 47,0 0 0,0-17 16,17 17-63,-17 0-16,0 0 32,0-17 312,0 0-343,0-17 15,0 17-16,0-17 1,-17 17 15,17 0 0,0-17 1,-17 0 46,0 17 15,17 0 219,0 17-265,0-17-16,0 0-15,0 17 31,17-17-32,-17 17 16,17-17-31,-17 17 32,0-17-1,0 0-16,17 0 63,-17 17-62,17 0 31,0-17 0,-17 0-47,0 16 62,17 1-15,0-17-16,-17 17-15,0-17-1,0 0 16,17 0 1,0 17 14,-17 0 17,17-17 46,-17 0-62,0 17-47,17-17 47,0 0-1,-1 0 1,-16 0-31,17 0 15,0 0-15,-17 0 46,17 0-31,0 0 16,0 0 0,-17 0 0,17 0-1,0 0 1,0 0 0,-17 0 0,17 0-16,0 0 31,-17 0-15,17 0 16,0 0-32,-17 0 47,17-17-47,-17 17 78,0-17-109,17 17 47,-1 0-31,-16-17 15,17 17-16,-17-17 17,0 17-17,0-17 1,17 17 15,0 0-15,-17 0-1,0 0 1,17 0-1,-17-16-15,17 16 16,0 0 0,-17-17 62,0 17-47,17 0 0,0 0 31,-17-17-46,17 17 0,-17-17 30,17 0 1,0 17-16,-17 0-15,17-17 15,0 17-15,-17-17 15,17 17-31,-17-17 78,16 17-31,-16 0-32,17 0 110,-17-17-109,0 0 15,17 17-31,-17 0 31,0-17-15,0 0 15,0 17-15,0-17 15,0 17 31,17 0-46,-17-17-1,0 0 17,0 1-1,0 16 16,17 0 15,0-17 94,-17 17-109,0-17-47,0 17 125,0-17-79,0 0 1,0 0-16,0 17 16,0 0 0,0 0-16,0 0-31,-17 0 16,0 0-1,17 0 1,-17 17-16,0 0 16,0-17-1,1 0-15,-1 17 16,0-17-1,17 17-15,-17-17 16,0 0 0,0 17-16,0-17 15,0 16 1,0 1-1,17-17 1,0 0-16,-17 0 16,17 17-16,-17-17 15,17 17 1,-17 0 15,0-17 0,0 0 0,17 0-15,0 0-16,-17 0 31,1 0-31,-1 0 16,17 0-1,-17 0-15,0 0 16,17 0 0,-17 0-16,0 0 15,0 0 1,17 0 15,-17 0-15,17 17-16,-17-17 15,0 0 1,17 17-1,-17-17 1,-17 0-16,34 0 16,-17 0-1,0 0 1,1 0-1,16 0 1,0 17 0,-17-17-1,0 0 16,17 0-31,0 0 16,-17 0 0,0 0-1,0 0 1,17 0 15,-17 0 0,0 0 16,0 0 0,17 0 0,-17 0 109,0 0-110,17 0 1,-17 0-16,0 0 16,0 0 250,17 0-204,0 17 438,0 0-531,17-17 15,0 0-15,-17 17 16,0-17-1,17 17-15,0 0 32,-17-17-17,0 0 1,17 17 15,0-17 0,-17 17-15,17-17 15,-17 16-31,0-16 31,0 0 16,17 0-31,-17 17-1,17-17 1,0 0 15,-17 17-15,0-17-1,17 0 32,-17 0-31,17 0 15,-17 17 0,0-17-15,0 17 15,17-17-16,-17 17 17,16-17 61,1 0-46,-17 0 0,17 0 0,0 0 15,0 0-31,-17 0 32,0 0-32,17 0-31,0 0 62,0 17-31,-17-17 16,17 0 16,0 0-17,-17 17-14,0-17-1,0 0 312,0 0-327,-17 0-1,17 0 1,-17 0-1,0 0 1,0 0 15,17 0 0,-17 0 32,0 0-32,0 0 94,17 0-78,-17 0-16,17-17-16,-17 17 1,17 0 0,0-17 15,0 0-16,0 0-15,0 17 16,0-17 0,0 0-16,0 17 15,0-17 1,0 1 15,0-1 0,17 17-31,-17 0 16,17 0-16,-17 0 15,17 0 1,0 0-16,-17 0 16,17 0-1,0 0-15,0 0 16,-17 0-1,34 0-15,-17 0 16,-17 0 0,17 0-16,0 0 15,-17 0 1,17 0-16,0 0 15,-1 0 17,-16 0-17,17 0 32,0 0 0,-17 0 31,0 0-31,-17 0-47,17 0 31,-17 0-31,1 17 15,-1-17 1,17 0 0,-17 0-16,0 0 31,17 0 16,-17 16-32,0-16 16,0 17-15,17 0 31,0-17-32,0 17 1,0 0 0,0 0 15,0-17 0,0 17 0,0 0 0,0-17-15,0 17 15,0-17-15,17 0 31,0 0-1,-17 0-14,0 0-17,17 0 1,0 0-1,-17-17 1,17 0 31,0 17-16,-17 0 0,16 0 16,-16-17-31,0 17-1,0-17 16,17 17 1,-17-17-17,17 17 1,0 0 62,-17 0-31,17 0-1,0 0 1,-17 0 0,17 0 0,0 0 0,0 0-16,-17-17-16,0 17 17,17 0 14,-17-17-30,17 17 15,-17 0-31,17 0 31,-17-17 1,0 17-1,0-16 109,17 16-140,-17-17 47,17 17-47,-17 0 78,0 0-62,0-17 15,17 0 0,-17 0-15,16 17-1,-16 0 1,0-17 15,0 0 0,0 17 94,17-17-94,-17 0-15,0 0 15,0 17-15,0 0-1,0-17 1,0 0-1,17 0 1,-17 17 0,0-17-1,0 0 16,0 17-15,0-16 15,0-1 141,0 0-141,0 17 0,17 0-31,-17-17 16,0 0 31,0 0 93,17 17-124,-17 0-1,0-17 32,0 0-16,0 17 63,0-17-47,0 0 15,0 0-31,0 17-15,0-17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39:25.604"/>
    </inkml:context>
    <inkml:brush xml:id="br0">
      <inkml:brushProperty name="width" value="0.10583" units="cm"/>
      <inkml:brushProperty name="height" value="0.21167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33 254 0,'0'17'0,"0"-1"16,0-16 0,0 17-1,0 0 1,0 0-1,0-17 17,0 17-17,0 0 32,0-17-16,0 17 16,0 0 0,0-17-16,0 17-15,17-17 15,-17 0 0,17 0-15,0 0 30,-17 17-14,17-17-1,0 17-16,0 0 32,-17-17-31,0 0 15,17 0-15,-17 17 15,17-17-16,-17 17 1,17-17 15,-17 0 0,0 0 47,0 17-78,0-1 47,0 1 0,17-17-31,-17 0 15,17 0-31,-17 17 47,0 0-1,17-17-14,-17 17-17,17-17 16,0 0 16,-17 0 0,0 0-47,16 0 16,1 0-1,0 0 16,-17 0 16,17 0-16,0 0 1,-17 0-1,17 0 16,0 0-1,0 0 1,-17 0-16,17 0 16,0 0-16,0 0 32,-17 0-32,17 0 16,0 0-16,-17 0 0,17 0 0,-17 0 1,17 0-17,-1 0 16,-16 0 1,0-17-32,17 17 15,0 0 1,0 0-1,-17-17 17,0 17-1,17 0-16,0 0 32,-17 0-16,0-17-15,17 17 15,0 0 16,-17-17-31,17 17 15,-17-16-16,0 16 17,17 0 14,0-17 17,0 0-1,-17 17-31,0-17 16,17 17-47,0-17 47,-17 0 0,0 17-16,0 0-15,17 0-1,-17-17 1,16 17 15,-16-17 31,17 17-46,-17-17 78,17 17-48,-17-17 79,17 0-94,-17 17 32,17 0-16,-17-17-32,0 0 16,17 0 16,-17 17-16,0-17 16,17 1-16,-17-1-15,0 17 15,0 0-15,0-17-1,0 0 17,0 17-17,0-17 1,0 0 31,0 0-16,0 17 16,17-17-16,-17 0 0,0 0 16,17 17-32,-17 0 17,0-17 14,0 0 1,17 17-31,-17 0 15,0-17 109,0 0-108,0 0 30,0 17-46,0-16 30,0-1 1,0 17-47,-17 0 31,0 0-31,17 0 16,-17 17 0,0-17-16,17 16 15,-17 1 1,0 0-16,0-17 15,17 17-15,0 0 16,-17-17 0,17 17-16,-17 0 15,17 0 1,-16-17-16,16 17 15,0 0 1,0 0-16,0-17 31,0 17-31,0 0 16,0-17-16,-17 0 15,17 17 1,-17 0-16,17-1 16,0-16-1,0 17 1,-17 0-1,17 0 1,0-17 0,-17 0-16,17 17 15,0 0 1,-17-17-1,17 0-15,0 0 16,-17 17 0,0-17-1,0 17 1,0 0-16,-17-17 15,0 17 1,1 0-16,16-17 16,-17 0-1,34 0-15,-34 0 16,17 0-16,17 0 15,-17 0 1,0 0 0,0 0-1,17 0 16,-17 0 1,17 0-32,-17 0 15,17 0 1,0 0-16,-17 0 31,17-17-15,-17 17-16,0 0 31,17-17-31,0 17 15,-16 0 1,16 0 15,-17 0-31,0 0 16,17-17-1,0 17 1,-17 0 0,17-17-1,-17 17 1,17-17-1,0 17-15,0 0 16,-17-17 0,17 0 15,-17 17-31,17-17 31,-17 0-15,17 0-1,0 17 1,0-16-16,0-1 15,0 0 1,0 0-16,0 0 16,-17 0-1,17 17-15,0-17 16,0 0-1,0 17 1,0-17-16,0 0 16,0 17-1,0-17-15,0 17 16,17 0-1,0 0 1,0 0 0,-17 0-16,17 0 15,0 0 1,-17 0-1,17 0 1,-17 0 0,17 0-16,-17 0 15,0 34 1,0-34-16,0 51 15,0-34 1,0 17-16,0 0 16,0-34-1,0 33-15,-17-16 16,17-17-1,0 17 1,-17-17 0,0 0-1,17 17 1,-17-17-1,0 0 1,0 0 0,17 0-1,-17 0 1,17-17-1,-17 17 1,17 0-16,-17-17 31,17 0-15,0 17-16,0 0 31,-17 0 31,0 0-15,17 0 16,0 0-1,0 17-15,0-17-32,0 17 1,0 0 0,0 0-1,0-17-15,0 17 31,0 0-31,0 0 16,0-17 0,0 17-1,0 0 16,0-17 63,0 17-63,0-17 16,0 17-47,17 0 47,-17-17 0,17 0-1,-17 17-46,17-17 32,-17 16-17,17-16 1,-17 0-1,17 17 1,0-17 15,-17 17-15,17-17-16,-17 17 31,0-17-15,17 0 15,-17 17-16,17-17 17,-17 17-17,0-17 1,0 17-16,17-17 15,0 0 1,0 17 31,-17-17 0,16 0-16,1 0 47,0 0-31,-17 0-1,17 0-14,0 0-1,-17 0 0,17 0 0,0 0-15,0 0 15,-17 0 16,0 0-32,17 0 17,0 0 14,0 0 1,-17 0 0,0 0-47,17 0 47,0-17-16,-17 17 0,0-17-31,17 17 16,0 0 31,-1-17-1,-16 17 1,0 0-31,17 0 15,0 0 16,0 0-16,-17 0 31,0-17-46,17 17 0,0 0 15,-17 0-16,0-17-15,17 17 47,0 0 0,0 0 0,-17 0-16,17-17 31,0 0-30,0 1 30,-17 16-31,0-17 16,17 17-47,0-17 47,-17 17 0,0-17 31,17 17-78,-17 0 46,16 0-30,1-17 62,-17 17-47,0-17-15,17 17-16,0 0 47,0 0 62,-17 0-78,0-17-15,0 0 46,0 0 47,0 17-78,0-17 32,0 0-32,0 0-15,0 17 15,0-17-16,0 0 17,0 17-17,0-17 16,0 1-15,0-1 0,-17 17-1,0 0-15,17-17 31,-17 17-31,0 0 16,1-17 0,16 17-16,-17 0 15,0-17 1,17 17-16,-17 0 31,0 0-15,0 0-1,17 0 32,-17 0 0,0 0-32,0 0 1,17 0-16,-34 0 16,17 0-1,-34 0-15,1 0 16,-1 0-1,34 0-15,0 0 16,-17 0 0,34 0-1,-17 0 1,0 0-1,17 0 17,-17 0 30,17 0 0,-17 0-62,17 17 47,-17-17-47,17 17 16,0-17-1,0 34 1,-16-18 0,-1 1-16,0 0 15,17 0 1,0-17-16,0 17 15,-17 0 1,17 0 0,0-17-1,-17 0 1,17 17-16,0 0 62,-17-17-62,17 17 31,0-17-15,-17 0 0,0 0 30,17 0-14,-17 0-1,0 0 0,0 0 16,17 0-16,0 0-15,-17 0 15,17-17-16,-17 0 17,17 17-17,-17-17 1,17 0-1,0 0 1,0 17 0,0-17-1,-17 17 1,17-17-1,-16 0 1,16 17 15,0-17-31,0 1 16,0 16-16,0 0 15,0-17 1,0 0-16,0 0 31,0 17-31,0-17 47,-17 17-16,17-17 32,0 0-17,0 17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39:26.569"/>
    </inkml:context>
    <inkml:brush xml:id="br0">
      <inkml:brushProperty name="width" value="0.10583" units="cm"/>
      <inkml:brushProperty name="height" value="0.21167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0-24 0,'0'-8'31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39:28.421"/>
    </inkml:context>
    <inkml:brush xml:id="br0">
      <inkml:brushProperty name="width" value="0.10583" units="cm"/>
      <inkml:brushProperty name="height" value="0.21167" units="cm"/>
      <inkml:brushProperty name="color" value="#2F654A"/>
      <inkml:brushProperty name="tip" value="rectangle"/>
      <inkml:brushProperty name="rasterOp" value="maskPen"/>
      <inkml:brushProperty name="fitToCurve" value="1"/>
    </inkml:brush>
  </inkml:definitions>
  <inkml:trace contextRef="#ctx0" brushRef="#br0">0 153 0,'17'16'0,"-17"1"16,17-17-1,0 0 1,-17 17-16,17-17 15,-17 17 1,17-17 0,0 17-1,-17-17 1,16 0-1,1 17 1,0-17 0,-17 17-1,0-17-15,0 0 16,17 0-1,0 17 1,0 0 0,-17-17-1,17 0 1,0 17-1,-17-17-15,34 0 16,-17 0 0,-17 0-16,34 0 15,0 0 1,-18 0-16,1 0 15,17 0 1,-34 0-16,17 0 16,0 0-1,-17-17 1,17 0 15,-17 17-31,17-17 16,0-17-1,0 17-15,-17 0 16,17-17-1,-17 34-15,17-16 16,-17-1 0,0 0-1,0 17 16,0-17-31,0 0 32,-17 0-32,0 17 15,0-34 1,-17 17-16,17 0 15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39:55.262"/>
    </inkml:context>
    <inkml:brush xml:id="br0">
      <inkml:brushProperty name="width" value="0.01764" units="cm"/>
      <inkml:brushProperty name="height" value="0.03528" units="cm"/>
      <inkml:brushProperty name="color" value="#C00000"/>
      <inkml:brushProperty name="tip" value="rectangle"/>
      <inkml:brushProperty name="rasterOp" value="maskPen"/>
      <inkml:brushProperty name="fitToCurve" value="1"/>
    </inkml:brush>
  </inkml:definitions>
  <inkml:trace contextRef="#ctx0" brushRef="#br0">17 156 0,'0'0'141,"0"-18"-110,0 1-15,0 17 15,0-17 16,0 0-1,0 17 17,17 0 15,0 0-47,0 0 16,-17 0-16,17 0 16,0 0-16,-17 0 16,17 0 0,-1 0-1,1 0 1,-17-17 234,0 17-265,0-17 15,0-1-16,0 18 1,0-17 31,18 17-32,-18-17 17,16 17 30,1 0-15,-17 0 0,17 0-1,0 0 32,-17 0 406,-17 0-437,17 0 0,-17 0-1,0 0 1,1 0 0,16 0 15,0 0-30,0 17 14,-18-17-46,18 0 47,0 17-16,-17 1 32,17-18-32,0 17 16,-16-17-32,16 17 32,0 0-16,0-17 391,0 0-407,-17 0 79,17-17-63,-17 17 31,17-17 1,0 17-48,-17 0 79,0 0-63,0 0 47,17 0 31,-17 0 32,17 0-141,0 17 62,0 0-31,-17-17 1,17 0-17,0 17 1,0 0 31,0 1-1,0-18 1,0 0 484,17 0-469,-17 0-31,17 0 32,0 0 15,0 0-16,-17 0 0,0 0-46,17 0 46,0 0 63,-17 0 16,0 0-110,17 0-31,-1 0 31,-16-18-15,17 18-1,-17-17 16,0 17 1,0 0-1,18 0-31,-2-17 62,1 17-15,-17-17-47,0 0 31,0 17-15,0-17-1,0-1 32,0 18 47,0 0 155,0 18-217,0-18-1,0 17 16,0-17-16,0 17-16,0-17 17,0 17-17,0-17 32,-17 17-16,17 0 16,-16-17-16,16 18-15,0-18 31,0 0 15,-18 0 141,1 0-156,1 0 77,16 0-77,-17 0-16,0 0 32,17 0-32,-17 0 63,0 0-16,17 17 202,0 0-233,0-17-31,17 0-1,-17 0 1,0 0 0,17 0-1,0 0 16,-17 0 16,17 0 0,-1 0 0,1 0 0,-17 0 31,18 0-16,-2 0 63,-16 0-110,17 0 1,-17 0 0,0-17 30,0 17-30,0 0 15,0-17 0,0-1 1,0 1 14,17 17-30,-17 0 93,0-17-62,0 0 156,0 17-110,0-17 1,0 17-47,0 0-16,-17 0 125,0 0 94,1 0-219,16 0 16,0 0 15,0 0-31,-18 0-15,18 17 15,0 0 16,0-17 0,-17 0 93,1 0 32,16 0-126,-17 0 1,0 0 0,17 0 234,-17 0-250,17 17 47,-17-17-78,17 17 62,-17-17 16,17 18 47,0-18-78,0 0 483,0 0-483,0-18 0,0 1-16,0 17 141,0 0-141,0-17 0,0 17-15,17 0 93,0 0-62,-17 0 0,17 0-1,0 0-14,-17 0-17,17 0 16,-1 0 1,-16 0-17,17 0 16,-17 17-15,0-17 15,18 0 63,-18 0 77,0 0-108,0-17-32,0 0 16,0 0 0,0 17-16,16 0 0,-16-17 0,0-1 0,17 18 188,-17 0-157,17 0 63,-17 0 31,0 18-94,0-18-30,0 17 14,-17 0 1,0 0 0,17-17 0,-16 0-32,16 0 32,0 17-47,-18-17 47,1 0 0,1 0 0,16 0-16,-17 0 31,0 0-31,17 0 16,-17 0 0,0 0 78,0 0-78,17 0-1,-17 0 1,17 17 0,0 1 47,0-18 140,0 17-172,0 0-15,0-17 31,0 0-31,17 0-32,0 0 16,0 0 16,-17 0 0,17 0 0,-17 0-16,17 0-31,-17 0 47,17 0-16,-1-17-15,1 17 15,-17 0 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40:05.782"/>
    </inkml:context>
    <inkml:brush xml:id="br0">
      <inkml:brushProperty name="width" value="0.01764" units="cm"/>
      <inkml:brushProperty name="height" value="0.03528" units="cm"/>
      <inkml:brushProperty name="color" value="#C00000"/>
      <inkml:brushProperty name="tip" value="rectangle"/>
      <inkml:brushProperty name="rasterOp" value="maskPen"/>
      <inkml:brushProperty name="fitToCurve" value="1"/>
    </inkml:brush>
  </inkml:definitions>
  <inkml:trace contextRef="#ctx0" brushRef="#br0">1 90 0,'0'0'281,"17"-18"-234,0 18 15,-17 0-15,17 0 0,0 0 0,-17 0 62,0 0-62,17 0 0,0 0 15,-17-17-31,17 17-15,-17 0 31,18 0-1,-1 0-14,0 0-1,-17 0 0,17 0 0,0 0 16,-17 0-16,17 0 16,-1 0-16,-16-17 203,0 17-171,-16 0-17,16 0-14,0-18 61,-17 18-93,0 0 47,17 0 0,-17 0 0,17 0-32,-17 0 16,17-17-31,-17 17 32,17 0 30,-18 0-31,1 0 16,0 0 47,17 0-48,0 0-14,-17 0-1,17 0 0,-17 17 0,17 1 0,0-1 16,0-17 78,-17 0-109,17 17 15,0 1 374,0-18-358,0 0-31,17 0 15,0 0 16,-17 0-32,0 0 1,17 0 0,0 0 15,0 0 0,-17 0 16,18 0-16,-1 0-15,0 0 30,-17 0 1,17 0 0,0 0 0,-17 0-16,17 0-15,-1 0-1,1 0 16,-17 17 188,0-17-188,-17 0-15,1 0-1,16 0 16,-17 0-15,0 0 15,17 0 0,-17 0-15,0 0 0,0 0 15,17 0 16,-18 0-16,1 0 31,0 0 16,17 0-47,0 0 32,0 0-1,0-17-15,0-1 0,0 18 93,0 0-77,0 0 15,17 0-32,0 0 1,-17 0 47,18 0-47,-1 0-1,0 0 32,-17 0 0,0 0-15,0 18-32,0-18 16,0 0 93,-17 0-124,0 0-1,17 0 17,-18 0-17,1 0 16,0 0-15,17 0 0,0 0 46,0 0 250,0-18-250,0 18-15,0-17-16,0 17 63,0 0-63,17 0 78,0 0-62,-17 0 16,18 0-17,-1 0-14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40:24.572"/>
    </inkml:context>
    <inkml:brush xml:id="br0">
      <inkml:brushProperty name="width" value="0.10583" units="cm"/>
      <inkml:brushProperty name="height" value="0.21167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815 1 0,'0'0'0,"-17"0"15,0 0 1,0 0-16,0 0 15,0 17 1,0 0-16,17 0 16,-17 0-1,0-17-15,0 0 16,17 17-1,0 0 32,0 0-16,0-17-15,0 0 0,17 0-16,0 0 15,-17 0 1,17 0-16,0 0 15,0-17 1,-17 0-16,0 17 16,0-17-1,0 0 1,0 0-1,-17 17 1,-17 0-16,17 0 16,-17 0-1,1 0-15,33 0 16,-17 0-1,0 17-15,17 0 16,-17-17-16,17 0 16,-17 34-1,17-17-15,0-17 16,0 34-1,0-17-15,0-17 16,0 17 0,0 0-16,0-17 62,0 0-62,17-17 16,-17 0-16,17-17 15,0 34 1,-17-17-16,0 0 31,0 0-15,-17 17-1,17 0 1,-17 0-1,0 17-15,0-17 16,0 34-16,0-34 16,17 17-1,-17 0-15,17-17 31,0 17-31,0 0 16,0 0 0,0-17-1,0 0 16,0 0-15,17 0 0,-17 0-16,0-17 15,0 0 1,0 17-16,0-17 15,0 0 1,0 17 0,0 0-1,-17 0 1,17 0-1,-17 0 1,0 0 0,0 0-1,17 0 1,0 0-1,0 17-15,0-17 32,0 0 92,-17 0-108,0 0 0,1 0-1,16 17-15,-17 0 16,0 16-1,0 1-15,0 0 16,17-17-16,0 0 16,0 0-1,0 0-15,0 0 31,0 0-31,0-17 63,0-17-63,0 17 15,0-34 1,0 17-16,0 17 31,-17 0-15,-17 17-16,0 17 15,17 17 1,0-1-16,0-16 16,0 0-1,17 0-15,0-17 16,-17 17-1,17-17 1,0-17 0,0 0-1,34-17-15,0 0 16,-17 0-1,-17 0-15,0 0 16,17 17 0,0-17-16,-17 0 15,0 0 1,0 17 15,0 0-15,-17 0 15,17 0-31,-17 17 15,0 0 1,0 0-16,17 0 16,-17 17-1,17-34-15,0 17 16,0 0-1,0 0 1,-17-17 15,0 0 32,17 0-32,-16 0-31,-1 0 31,0 0-31,17 0 16,-17 0-16,0 0 15,0 17 1,17 0-16,0-17 15,0 0 1,-17 17-16,17-1 16,0 1-1,0-17 1,0 0 31,0 0-32,0 0-15,17-17 16,-17 1-1,0-1-15,0 0 16,0 0 0,0 17-16,0-17 15,0 17 1,0-17-1,0 17 1,-17 0 0,0 0-1,17 0 1,0 17 15,0-17-31,0 17 16,0 0-1,0 0 1,0-17 31,0 0-32,0 17 48,0-1-32,0 1-16,0-17 1,0 0 0,0 17-1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42:02.843"/>
    </inkml:context>
    <inkml:brush xml:id="br0">
      <inkml:brushProperty name="width" value="0.10583" units="cm"/>
      <inkml:brushProperty name="height" value="0.21167" units="cm"/>
      <inkml:brushProperty name="color" value="#694F42"/>
      <inkml:brushProperty name="tip" value="rectangle"/>
      <inkml:brushProperty name="rasterOp" value="maskPen"/>
      <inkml:brushProperty name="fitToCurve" value="1"/>
    </inkml:brush>
  </inkml:definitions>
  <inkml:trace contextRef="#ctx0" brushRef="#br0">1863 612 0,'-34'-17'15,"17"0"-15,-50 0 16,16-17-16,-34 17 16,34 0-1,-16 0-15,16 17 16,17-17-1,17 17-15,-17 0 16,17 0 0,17 0-16,-17 0 31,17 17-31,-17 17 15,17 17-15,0 17 16,0-17 0,17-1-16,0-33 15,17 17 1,-17 0-16,17-34 15,0 0 1,33-17-16,1-34 16,0-33-1,-34 16-15,0 17 16,-17 17-16,-17 0 15,0 17 1,0-16-16,0 33 16,-17-17-1,-17 17-15,-34-17 16,17 17-1,-17 0-15,1 0 16,16 0 0,34 0-16,-17 0 15,17 0 1,0 0-16,0 17 15,0 0-15,17-1 16,-17-16 0,17 17-16,0 0 15,0 0 1,0 0-16,0 17 15,0-34 1,0 17-16,0 0 16,0 0 15,0-17 16,0-17-32,0 0 16,-16 17-31,-1 0 16,0 0 0,17 0-16,-17 0 15,0 0 1,17 17-16,0 0 15,-17 0-15,17 0 16,0 0 0,0 0-16,0 0 15,0-17 204,0-17-204,0-17 1,17-34-16,0-34 15,0 35-15,0 33 16,-17 0 0,0 17-16,0 0 15,0 0 1,0 0-16,0 17 15,0-17 1,0 0 15,-17 17-31,0 0 31,17 0-15,-17 0 15,0 0-15,0 0-1,17 0 17,-17 0-17,0 0 1,0 0-1,17 0-15,-34 17 16,34-17 0,-17 17-16,17 0 15,-17 0 1,0-17-1,1 17 1,16 0 15,0-17-15,-17 0-16,17 17 15,0 0 32,-17-17-16,17 17 16,-17-17-31,0 0-1,0 0 1,17 17 0,0 0-16,-17 0 15,17-17 1,-17 16-16,17 1 15,0 0 1,0 0-16,0 0 16,0-17-1,0 0 48,0 0-48,0-17-15,0 17 16,0-17-1,0 0 1,0 0 0,0 17 15,-17 0-16,17 0 17,0 17-17,-17 0 1,17-17 15,0 17-15,-17-17 46,17 0-15,-17 0-32,0 0 1,0 0 15,17 0-31,-17 0 16,1 0-1,-1 0 17,17 17 14,-17-17 1,0 0-31,17 0 15,-17 0 0,0 0 0,0 0 1,17 0 46,-17-17-47,0 17 31,17 0-46,-17 0-1,17 0 32,-17 0 0,0 0 0,17 0 0,0 0-16,-17 0-31,17 0 15,-17 17 1,17-17 0,0 17-1,0 0 1,-17-17-16,17 17 31,0-17-15,0 17 218,0 0-219,0 0 1,0-17 15,0 17-31,17-17 16,-17 17-1,0-17-15,17 0 16,-17 17-1,0-17-15,17 17 16,0-1 15,-17-16-15,0 0-1,0 17 1,17-17 0,-17 17-16,0 0 31,0-17-16,0 17 1,0 0-16,0 0 16,-17-17-1,0 0 1,17 17-16,0-17 15,-17 17 1,0-17 15,0 0-15,17 0-1,-16 0 17,-1 0-17,0 0 16,17 0 1,-17 0-17,0 0 1,17 0-1,0 0 1,-17 0 0,0 0 30,17-17 204,0 17-234,0-17-1,17 0 1,-17 0-16,17 17 15,0-17 1,0-17-16,-17 34 16,0 0-1,0-17-15,17 17 16,-17 0 109,0 0-110,0 17 1,0 0-1,-17-17 1,0 17-16,0 0 16,17-17-1,-17 17-15,0-17 16,0 0-1,17 17 1,-17-17-16,0 17 31,17-17-31,0 17 16,-17-17-1,0 0-15,0 17 32,17-17-32,0 17 15,-17-17 1,17 17-16,-17 0 15,17 0-15,0-17 16,-16 0 0,16 17-16,0-1 31,0 1-16,0-17 1,0 17 15,0 0-15,0-17-1,0 0 1,0 17 0,16-17-1,-16 17-15,0 0 16,0-17-1,0 17 1,0 0 0,0 0-1,-16-17 1,16 17-1,-17-17-15,0 17 16,17-17 0,0 0-16,-17 0 31,17 17-31,-17-17 31,17 17 94,-17-17-110,17 0 48,0 0-1,0-17-46,0 17 15,-17 0-15,0 0 30,17 0 64,0 0-95,0 17 16,0 0 1,0-17 46,0 16-32,0 1-14,17 0-17,-17-17 1,0 17-1,17 0-15,-17 0 16,17 0 0,-17 0-16,17-17 15,-17 17 1,0 0-16,0 0 15,0-17 17,17 0-17,0 0 32,-17 0 0,17 0-16,-17 0-31,16 0 31,1-17-15,-17 0-1,17 17 17,0-17-32,0 0 15,-17 17 1,17-17-16,0 17 15,-17-17-15,17 0 32,-17 17-17,17 0 1,0 0 31,-17 0-1,0 0-14,17 0-17,-17 17-15,0 0 31,0-17 1,17 17-17,0-17 32,-17 0-31,17 0-1,0 0 1,-17 0-16,16 0 15,1-17 1,0 17-16,-17-17 16,17 17-1,-17-17-15,17 17 16,0 0-1,-17 0 17,0 0 14,0 0 1,17 17-16,0-17 16,-17 0 0,17 0-31,-17-17-1,17 17-15,0-17 16,-17 0-16,0 0 15,17 17 1,0-16-16,-17-1 16,17 17-1,-17-17-15,0 0 16,17 0-1,-1 17-15,-16 0 32,17-17-32,-17 0 15,17 0-15,0 17 16,-17 0-1,0-17-15,17 17 16,0-17 0,-17 17-16,17 0 15,-17-17 1,0 17-16,17 0 31,0 0-15,-17 0-1,0 0 1,17 34-16,-17-17 15,0-17 1,0 17-16,0 0 16,0 0-1,0-17 16,0 0 1,17 0-17,0 0-15,-17-17 16,17 0-1,-17 17-15,17-17 16,-17 0 0,17 17-16,-17 0 62,0 17-46,-17-17-1,17 17-15,0 17 16,0-34-16,0 17 15,0 0 1,0 0-16,0-17 16,17 0-1,-17 0 1,16 0-1,-16 0-15,17-17 16,0 0 0,-17 0-16,0-17 15,0 17-15,17 17 16,-17-17-1,0 0-15,0 17 32,0 0-17,-17 0 1,17 0-16,-17 17 15,17-17 1,0 17-16,0 0 16,0-17-1,0 17-15,0 0 16,0 0 15,0-17-15,0 0-1,17 0 1,-17 0-1,0 0-15,17-17 16,0 0 0,0 17-1,-17-17-15,0 0 31,0 17-31,17 0 47,0 0-16,0 17-15,0 0-16,17 0 16,-17 0-1,0-17-15,16 17 16,-16-17-16,0 0 15,0 0 1,0-17-16,-17 17 16,17-17-1,-17 0 1,17 17-1,-17-17-15,0 17 32,0 0-1,0 0-16,0 34-15,0-34 16,0 34 0,0-17-16,0-17 15,0 17 1,0-1-16,17-16 31,-17 0-15,17 0-1,0-16-15,-17 16 16,0-17-16,17 0 15,-17 17 1,17 0-16,-17-17 31,0 17 32,0 0-48,0 17 16,17-17 1,-17 0-1,17 0-16,0 0 95,-17 17-95,0-17-15,16 17 16,-16-17-1,17 16-15,17-16 16,-34 0 0,34 0-16,-34 0 312,17-16-312,0 16 15,17-17-15,0 0 16,0 17-1,16-17-15,-16 17 16,-17-17 0,0 17-16,0 0 15,0 0 1,-17 0-16,17 0 15,0-17 17,-17 17 61,0 0-77,0 34-1,0-17-15,0-17 16,0 17 0,0 0-16,17-17 15,-17 0-15,0 16 31,17-16-31,0 0 16,-17 17 0,17-17-16,16 0 15,-33 0 1,17 0-16,0 0 15,0 0 1,-17-17-16,0 17 47,0 17-47,-17 0 15,0 0 1,17 0-16,0 0 16,0-17-1,-17 17-15,17 0 16,0 0-1,0-17 17,0 0-17,17 0-15,-17 0 16,17-17-1,0 0-15,-17 17 16,0-17 0,0 0-16,17 0 15,-17 17 1,0-17-1,0 0 1,0 17-16,0 0 16,0 0-1,0-17-15,-17 17 16,0 0-16,0-16 31,17 16-31,-17 0 16,1-17-1,-1 17 1,17 0-1,-17 0 1,0 0 0,17 0-16,-17 0 15,0 0-15,0 0 16,17 0-1,-17 0-15,0 17 16,0-17 0,17 16-16,-17-16 31,17 17-16,0 0 17,17-17-17,17 17-15,0-17 16,0 0-16,0 0 15,-1-17 1,1 0-16,-17 17 16,0-17-1,0 17-15,-17-16 16,17 16-1,-17-17 1,17 17 0,-17 0 15,0 17-31,0 16 15,0 1-15,-17 0 16,17-17 0,0 0-16,0 0 15,0-17 1,0 17-16,0 0 31,17-17-31,-17 0 16,17 0-1,0 0-15,0-17 16,0 0-16,17 0 15,-17-17 1,-17 17-16,16 0 16,-16 17-1,0 0 48,0 17-63,0 0 15,0 17 1,0-17-16,0 0 15,0 0 1,17 0 0,0-17-16,0 0 31,-17 0-31,17 0 15,0 0 1,-17 0 15,0 0 47,17 0-62,0 0-1,0 0 1,0 0 0,17 0-16,17-17 15,-51 0 1,33 17-16,-16 0 15,-17-17-15,17 17 32,-17 0-17,0 0 1,0 17-16,0 0 15,0-17 1,0 17-16,0 0 16,0 0-1,0-17 1,0 17-1,17-17 1,0 16-16,0-16 16,0 0-1,0 0-15,0 0 16,0 0-1,-17 0-15,17 0 16,-17 0 0,17 0 30,0 0-14,-17 17-17,17 0 1,-1 17-16,-16-17 15,0-17 1,17 17-16,17-17 31,-34 0-31,34 0 16,0-34-16,-17 17 15,0 0 1,0 0-16,-17 17 16,17-17-1,-17 1 1,17 16 31,-17 0-32,0 16 1,0 1-16,0 0 15,17-17-15,-17 17 16,17-17 0,-1 0 15,1 0-31,0-17 15,0 0 1,0 17-16,0 0 16,-17 0-1,17 0 1,-17 0 280,0 0-296,-17 0 16,-17 0-16,17 34 15,0-17 1,0 0-16,1-17 16,-1 17-1,17-17-15,-17 0 31,17 17-31,-17-17 32,17 0-17,0 0 1,0 17-1,0 0-15,-17 0 16,17-17 0,0 17-16,-17 0 15,17 0 1,0 0-16,0-1 15,0 1 1,17-17 0,-17 0-1,34 0-15,-17 0 16,0 0-16,16 0 15,-16 0 1,0 0-16,0-17 16,0 17-1,-17 0-15,17-16 31,-17 16 32,0 16-63,17-16 15,-17 34-15,0-17 16,0-17 0,17 17-16,-17 0 15,0 0 1,0-17-16,0 0 15,17 0 1,0 0 0,0-17-1,0-17-15,17-17 16,-18 35-16,18-35 15,-17 34 1,0-17-16,-17 34 16,0-17-1,17 0 1,-17 0-1,17 17 17,-17 0-1,17 0-16,0 0 1,0 0 0,-17 0-1,17 0 1,0 0-16,0 17 15,-17 0 1,17-17-16,0 0 16,-1 17-1,1-17-15,17 0 16,-17 0-16,17 0 15,0 0 1,-34 0-16,17 0 16,0 0-1,-17 0-15,17 0 16,0 0-1,0 0 1,-17 0 15,0 0-15,0 17-16,0 0 15,0 0 1,0 0 0,0 0-16,0-17 15,0 17 1,0-1-1,0 1 17,0-17-17,0 17 1,0 0-1,0-17 1,0 34-16,0 0 16,0-34-1,0 17-15,0 0 16,0 0-1,0-17-15,0 17 32,0-17-17,0 0 1,17 0-16,-1 0 15,1 0 1,-17 0 0,0 17 15,0 0-16,0-17 1,0 17-16,0-1 16,0-16-1,0 17-15,0 17 16,0-34-16,0 17 15,17 17 1,0-34-16,-17 17 16,17 0-1,-17 0-15,0-17 250,0 17-250,0 17 15,-17-17 1,-17 16-16,17 18 16,17-34-1,-16 0-15,16-17 16,0 17-1,0-17 17,16 0-17,-16-34-15,17 17 16,-17 17-1,0-17-15,0 0 16,0 0 0,0 17-1,0-16 16,-17 16-15,1 0 15,16 0-15,0 0 77,0-17-93,0 0 16,0 17 0,0-17-16,0 0 15,0 17-15,0-17 16,0 0-1,-17 0 1,17 17 0,-17 0-16,0-17 15,17 0 1,0 17-16,-17-17 15,0 17 32,17 0 0,0-17 15,0 0-46,0 17 0,0-17-1,0 0 1,-17 1-1,0 16-15,17 0 16,-17 0 0,17 0-16,0-17 15,-17 17 1,0 0-1,17-17 48,0 0-32,0 17-31,0-17 16,17 0-1,-17 17 1,0-17-1,0 0 17,0 17-17,0-17 1,0 17 31,0 0-16,0 0-31,34 0 15,0 0 1,-17 0-16,17 0 16,-17 34-1,0 0-15,-1 17 16,1-1-16,-17-16 15,0 0 1,0 17-16,0-34 16,0 0-1,0 17-15,0-34 16,0 17-1,0 0-15,0-17 32,17 16-17,0 1 1,0 0-16,-17-17 15,17 17-15,0 0 16,-17 17 0,0-17-16,0 17 15,0 17 1,0-34-16,0 16 15,-17 1 1,0 0-16,17-34 16,0 17-1,0 0-15,0-17 16,-17 0-1,17 17 1,0 0 31,0 0-32,-17-17 1,17 0 0,0 17-16,-17 0 15,17 0-15,-17 0 16,1 0-1,16-1-15,-17 1 16,17 0 0,0 0 15,-17-17 47,0 0-47,0 0 0,17 0-15,-17 0-1,0 0-15,0 0 16,17 0 0,-17 17-16,-17 0 31,34 17-31,-17-34 15,0 17-15,17 17 16,-17-34 0,17 0-16,0 17 15,0 0 1,-17-17 15,1 0 0,16-17-15,0 17-16,-17-17 15,17 0 1,0 17-16,-17 0 16,0 0-1,17 0 1,0 0-1,0 17-15,-17-17 16,17 17 0,-17 0-16,17 0 15,-17-17 1,17 0 31,0 0-32,-17 0 1,0 0-16,17-17 15,-17 0 1,17 17-16,-17 0 16,17-17-1,-17 17-15,17-17 16,0 17-16,-17-17 47,17 17-1,0-17-14,-17 17-17,17-17 1,-17 17-1,17 0 1,-16 0 0,-1 0-16,0 0 15,17 0 1,-17 0-16,0 0 15,17 0 1,-17 0-16,0 0 16,17 17-1,0-17 94,0 17-77,0 0-17,-17 0-15,17-17 16,0 34-1,0-17-15,0-17 16,0 17 0,0-1-16,17 1 15,0-17 1,0 0-16,17 0 15,-17 0 1,0 0-16,16 0 16,-33 0-1,17 0-15,0-17 16,-17 34 46,-17-17-46,0 34-1,17 0-15,0-17 16,0 0 0,0 0-1,0 0-15,0-17 16,17 0-1,0 0-15,17 0 16,0-17 0,0-17-16,-34 17 15,17 17 1,0-17-16,-17 0 15,0 17 17,-34 34-17,17 0-15,-51 51 16,34-18-16,0 1 15,1-17 1,16-17-16,0 17 16,17-34-1,0-1-15,0 1 16,0-17 15,17 0-31,0 0 16,0 0-1,16-33-15,-16 16 16,0 0-1,-17 0-15,0 0 16,0 17 0,0-34-16,0 17 15,0 0 1,0 17 15,0 0-15,-17 0-1,0 17-15,0 17 16,1-34-16,-1 34 15,17-17 1,0-17-16,0 17 16,0-17 30,17 0-30,-17-34 0,16 0-16,-16 34 15,17-34-15,-17 17 31,0 17-31,0 0 16,-33 0 0,-18 17-16,17 17 15,17 0 1,0-17-16,-17 0 15,17 16 1,17 1-16,-17-17 16,17 0-1,0 0-15,0 0 16,0-17 15,0 0-15,17-34-1,-17 34-15,0-34 16,0 17-1,0 17 282,0 0-282,-17 0-15,17 0 16,0-17 0,-17 17-1,17-16 16,0-1-31,0 17 32,0-17-32,0 0 15,0 0 1,0 17-16,0-17 15,0 0 1,0 0 0,0 17 30,17 0-30,0-17 15,-17 17-15,0 0 46,0 0-46,-34 0-1,34 17-15,-34-17 16,1 0 0,33 17-16,-17-17 15,0 17 1,17 0 15,0-17 0,0 0-15,0 0-16,34 0 15,-34 0 1,17 0-16,-1 0 16,-16 0-1,0 17 1,0 0-1,0 0 1,0 0-16,0 16 16,-16-33-1,-1 17-15,17 17 16,0-34-1,0 17-15,0 0 16,0 0 0,0-17-16,0 17 15,-17 0 1,17-17-16,0 17 15,0 0 1,0 0 0,0-17-16,0 17 31,0 0-31,0-1 31,0-16 0,0 17 0,-17-17 47,17 0 78,0 0-140,0 0 0,0-17 30,0 17 32,0 0-46,-17 0-32,17 0 15,-17 17 1,17 17-16,-17-34 15,17 17 1,0-34 31,34 0-47,-17-17 15,0 1 1,0-1-16,-17 34 16,0-17-1,0 0-15,0 0 16,0 17-1,0-17 17,0 0 108,0 17-124,17-17-1,-17 0 1,16 0-1,1 17 1,-17-34-16,0 17 16,0 1-1,17-1-15,-17-17 16,17 17-1,0-17-15,0 0 16,0-17-16,-17 34 16,17-33-1,17 16-15,-17-17 16,17 17-1,-17 0-15,16 17 16,-33 0 0,17 0-16,-17 17 15,17 0 1,0-17-16,-17 17 31,17 0 16,-17 0 0,0 0-32,0 34 1,0 0-1,-34-17-15,-16 34 16,16-17-16,-17 17 16,0-18-1,17 1-15,0 0 16,0 0-1,18-17-15,-1 0 16,0 17 0,0 0-16,0-17 15,0 16 1,0 1-16,0 0 15,17-17 1,0 17-16,0-17 16,0 0-16,0 0 15,0 17 1,0-34-16,0 17 15,0-1 1,0-16-16,0 17 47,0-17-32,17 0 1,0 0 15,-17 0 0,17 0-31,0 0 32,-17 0-32,17 0 15,0 0 1,-17-17-16,17 17 15,-17-16 1,0 16-16,0 0 16,0-17 15,0 17 31,0 0-62,16 17 16,-16 16-1,0-16-15,0 17 16,17 0-16,-17-34 16,0 17-1,0 0-15,17-17 16,-17 0-1,17 0 17,0-17-17,-17 17 1,0-17-1,0 0 1,0 17 0,-17 0-16,17 0 15,-17 0 1,0 0-16,17 17 15,-17-17 1,17 17-16,-16 17 16,16-17-1,0 0-15,0 17 16,0-34-1,0 17-15,0-1 16,0-16-16,0 17 16,0 0-1,0-17 1,0 0-1,16 0-15,1 0 16,0 0 0,17-17-16,-17 0 15,0 17 1,0-33-16,-17 16 15,0 17 1,0-17 0,0 17 15,-17 0-31,0 0 15,17 17 1,-17 17-16,0-34 16,0 33-1,17-16-15,0 0 16,0-17-1,0 17-15,0 0 16,0-17-16,0 17 16,0 0-1,0-17 1,17 0-1,-17 0-15,17 0 16,0 0 0,0 0-16,0-17 15,0 0 1,0-17-16,-17 17 15,17 17 1,-17-17-16,0 0 16,0 17 30,0 17-30,-17-17 0,17 17-1,0 0-15,0 0 16,0-17-1,0 17 1,17-17-16,0 0 16,0 0-1,0 0-15,16 0 16,1-34-1,-17 17-15,0-17 16,0 1 0,-17 16-16,0 17 15,17-17 1,-17 0-16,0 17 15,0-17 17,0 17-1,0 17-16,0 34 1,0-34-16,0 33 16,0-16-1,0-34-15,0 17 16,17-17-1,-17 0-15,34 0 16,-17 0-16,0-17 16,17 0-1,-1-17-15,-16 1 16,0 16-1,-17 0-15,0 0 16,17-17 0,-17 34-16,0-17 31,17 0-16,-17 17 297,0 17-296,0-17-16,0 34 16,17 0-16,0-17 15,-17 16 1,0 1-16,0-17 15,17-17 1,0 17-16,0 0 16,-17-17-1,17 0-15,0 0 16,0 17-1,0-17-15,0 0 16,-1 0-16,-16 0 16,17 0-1,0 0-15,0 0 16,-17-17-1,17 0-15,-17 17 16,0-17 0,17 0-16,-17 0 31,0 17-16,0-17 17,0 17-1,0 0-16,0 34 1,0-17 0,0-17-1,17 0 16,0 0-31,-17 0 16,17 0-16,-17-17 16,17 17-1,-17-17-15,17 0 16,0-16-1,-17 33-15,0-17 16,0-17 0,17 34-1,-17-17 1,17 0-1,-17 17 48,0 17-48,17-17 1,-17 0 0,0 0-1,0 17-15,16-17 16,1 0-1,-17 0-15,17 0 16,0 0-16,0-17 16,-17 0-1,0 17-15,17-17 16,-17 0-1,17 0 17,-17 17 30,17 17-46,-17 0-16,0-17 15,17 0 1,0 17-16,-17 0 15,17-17 1,0 0 0,0 0-1,-17 0 1,17 0-16,0 0 15,-1-17 1,-16 0-16,0 0 16,17 0-1,-17 0-15,0 17 16,17-17-1,-17 0 1,17 17 124,-17-17-124,0 17 15,0-17 0,0 1-15,0 16-16,0-17 31,0-17-31,0 34 16,0-17-1,-17 0-15,0 0 16,17 17 0,0 0-16,0-17 15,-17 0 1,1 17-1,16-17-15,0 17 32,-17-17-17,0 0 16,0 0-15,17 17 15,-17-17-15,0 0-1,0 17 1,17 0 0,-17 0-1,17-16 1,-17 16-1,17-17 1,0 0 0,0 17-16,-17-17 31,17 0-31,0 0 15,0 17 1,0-17-16,-17 17 16,17-17-16,-17 17 15,17-17 1,0 0 15,0 0-15,0 17 15,0 0-31,17 0 15,0 0 1,-17 0-16,34 0 16,-17 0-1,-17 0-15,17 0 31,0 0 1,-17 0-17,0-17 1,0 0-16,0 0 15,0 17 1,0-17-16,0 1 16,0 16 296,17 0-312,0 0 15,0 0 1,-17 0-1,17 0 1,-1 0-16,1 0 16,-17 0-1,17 0-15,0-17 16,-17 0-16,17 0 15,-17 0 1,0 0-16,0 0 16,0 0-1,0 0-15,17-17 16,-17 34-1,17-17-15,-17 0 16,0 17 0,0-17-16,17 17 31,-17-17-31,0 1 47,0 16-16,0 0 0,0-17-15,-17 17-1,17-17-15,-17 17 16,17-17-16,0 17 15,0 0 1,-17-17 0,0 17-1,17-17 1,-17 17-1,17-17 1,0 0 0,0 0-16,-17 17 15,17-17 1,0 0-16,-17 0 15,1 0-15,16-17 16,0 18 0,-17 16-16,17-17 15,-17 0 1,17 0-16,-17 17 31,0 0-31,0 0 16,17-17-1,0 17-15,-17 0 16,0 0 15,0 0 0,17-17-15,0 17-1,-17 0 1,17 0 0,-17-17-1,17 0-15,0 0 31,0 17-31,0-17 32,0 0-1,0 0 0,0 17-15,0-17-1,0 0 1,0 17-1,0 0 1,0-17 15,0 1 0,0-1 1,0 17-17,0-17-15,0 0 16,0 17-1,0-17-15,0 17 16,0-34 0,0 17-16,0 17 15,0-17 1,17 0-16,0 0 15,0 17 1,0 0-16,-17 0 16,17 0-1,0 0 1,-17-17-16,0 0 62,0 17-31,0-17 1,0 0-17,0 1 1,0 16 249,17-17-249,-17 17-16,17-17 15,0 0-15,0 17 16,-1-17-1,1 0-15,0 17 16,-17 0 0,17-17-16,0 17 31,0 0-16,-17-17 1,0 0 31,0 17-32,0-17 17,0 0-17,0 0 16,0 17 1,0-17-17,0 0 1,0 0-1,0 17 1,0-16 0,0-1-16,0 17 31,0-34-31,-17 17 15,17 17 1,-17-17-16,17 0 31,0 0-31,0 17 16,-17-17-16,17 0 15,-17 17 1,17-17-16,-17 17 16,17-17-1,-16 17 16,16-17-31,-17 17 16,17 0 0,-17-17-1,0 17 1,0-17-1,17 17 1,-17-16 0,0 16-1,0 0 1,17 0-1,-17 0 1,0 0-16,17 0 16,-17 0-1,0 0-15,17 0 16,-17 0-1,17-17 17,0 17-17,0-17 1,0 0-1,0 17-15,0-17 16,0 0 0,0 0-16,0 17 15,0-17 1,0 0-1,0 17 1,0-17 0,0 0-16,34 0 15,-17 17 1,0 0-16,0-17 15,0 0 1,0 17-16,0 0 31,0 0-31,-17 0 47,17 0 0,-17-17 0,0 17-16,0-16 16,0-1-16,0 0-16,0 17 1,0-17 15,0 17-15,0-17-16,-17 17 15,17 0 1,-17-17-16,0 0 31,17 0-31,0 17 16,-17 0-1,0-17-15,17 0 16,-17 17 0,17-17-16,-17 17 31,0 0-31,17-17 15,-17 17-15,0 0 16,0-17 0,17 17-16,-17 0 15,1 0 1,16 0-1,-17 0-15,17 0 16,-17 0 0,17-17-1,-17 17-15,17-17 16,0 1-16,0 16 31,0-17-31,0 0 16,0 0-1,0 17 1,0-17-1,0 0 1,0 0 0,0 17-1,0-17 1,0 0-1,0 17-15,0-17 32,0 0 14,0 0-30,0 17 15,0-17-15,0 0-1,17 0 1,-17 17-16,17 0 16,0 0-1,-17-16-15,16 16 31,-16-17-31,0 17 47,0-17-31,0 0 15,0 0-15,0 17-1,0-17 1,-16 17-16,16-17 16,0 0-1,0 17-15,0-34 16,0 17-1,0 17-15,0-17 16,-17 17 280,17 0-280,-17 0 0,0 0-16,0 0 15,-17-17-15,-17 17 16,0-17-1,34 17-15,-16-17 16,-1 1 0,17 16-16,0-17 15,0 17 1,0-17-16,17 0 15,-17 17 1,17 0-16,-17 0 16,17-17-1,-17 17 1,17-17 31,0 0-1,0 17-30,0-17 0,0 0-1,0 17 1,0-17-16,0 0 15,0 0 1,0 17 15,0-17 0,0 0-15,0 0 15,0 17 0,0 0-31,17 0 32,0 0-17,-17 0 16,17 0 1,0 0-1,-17-16 62,0 16-61,-17-17-17,17 17-15,-34-17 16,0 17-1,17-17-15,0 17 16,-17-17-16,18 0 16,16 17-1,-17-17-15,0 17 16,17 0-1,0 0 1,-17 0 31,17-17-47,-17 17 140,0 0-109,17 0-15,-17 0 0,0 0-1,0 0-15,17 0 31,-17 0-31,0 0 16,17 0 0,-17 0-1,0 0 1,0 0-1,17 0-15,0 0 16,-17 0 0,1 0-1,-1 17 1,17-17-1,-17 0 1,0 17 0,17-17-1,-17 0-15,0 0 16,0 17-1,17-17-15,-17 0 16,0 0-16,0 0 31,17 0-31,-17 0 16,0 0-1,17 0 17,-17 0 186,0 0-202,0 0-1,-16 0-15,-18 0 16,0-17-1,17-17-15,17 17 16,-17 0 0,17-17-16,0 34 15,1-17-15,16 0 16,-17 0-1,0 17-15,17-16 16,0 16 0,0-17-16,-17 17 31,0-17 16,0 17-32,17 0 1,-17-17-1,0 17 1,0 0-16,17 0 16,-17-17-1,0 17 1,17 0-1,-17 0-15,0 0 16,0 0 0,17 0-16,-17 0 31,1 0-31,-1 0 15,17 0 17,-17 0-17,0 0 16,17 0-15,-17 0 15,17 17-15,-17 0-1,17-17 1,0 17-16,-17-17 16,17 17-1,0-17 16,0 0 47,0 0-78,34-17 16,-34 0 0,17 17-16,17 0 15,-34-17 1,17 17-16,-1 0 15,1 0 1,-17 0-16,17 0 16,0 0-1,0 0-15,0 0 16,0 0-16,0 17 15,0-17 1,0 0-16,0 0 16,-17 0-1,17 0-15,0 0 31,-17 0-31,17 0 32,0 0-32,-1 0 15,-16 0 16,0 17 1,17-17-32,0 0 31,-17 17-31,17-17 15,-17 0 1,17 16-16,-17 1 16,17-17-1,-17 17-15,17-17 16,0 17-16,0 0 15,-17 0 1,0-17-16,17 17 16,0 0-1,0 0-15,-17 0 16,0 17-1,17-17-15,-17 0 16,0 0 0,17 16-16,-17-33 15,0 17-15,0 0 16,17-17-1,-17 17-15,16 0 16,-16 0 0,0 0-16,17-17 15,-17 17 1,0 0-16,17-17 15,0 17 17,-17-17-1,-17 0-31,-17 0 15,-16-34 1,-52-17-16,68 51 16,-17-17-1,18 0-15,-1 0 16,0 0-1,34 17-15,-17-17 16,-17 17 0,34 0-16,-17 0 15,-17 0-15,34 0 16,-17 0-1,0 0-15,0-16 16,0 16 0,1 0-16,16-17 31,-17 17-16,0 0 32,0 0-16,17 0 1,-17 0-17,0 0 1,0 0-1,17 0-15,-17 0 16,0 0 0,0 0-1,17 17-15,-17-1 16,0 1-1,17-17-15,-17 0 16,0 17 0,0 0-16,17-17 15,-16 0 1,-1 0 15,17-17-31,0 0 16,0-16-16,0 16 15,0-17 1,0 0-16,17 34 15,-1-34 1,-16 17-16,17 0 16,0 17-1,0 0-15,-17-17 16,17 17-1,0 0 1,-17 0 0,17 0-1,-17-17 16,17 17-31,0 0 32,-17 0-32,17 0 15,0-17 1,0 17-16,-17-17 15,34 0 1,-17 17-16,-17 0 16,16-16-1,1 16 1,-17 0 62,-17 0-63,1 0-15,-18 0 16,-17 0-16,17 16 16,0 1-1,0-17-15,0 0 16,34 17-1,-17-17-15,1 0 16,-1 0 0,17 0-16,-17 17 31,0-17-16,17 0 1,-17 0 0,0 0 15,0 0 0,17 0 16,-17 0 0,0 0-16,17-17-16,-17 17 1,17 0 0,0 0-1,-17 0 1,17-17 15,-17 17-15,17-17-1,-17 17 1,0 0 15,17-16-15,-17 16-1,17 0 1,-16-17-1,-1 17 17,0 0-17,17 0 1,-17 0-1,0 0 1,17 0 0,-17 0-1,0 0 1,0 0-16,17 0 15,-34 0-15,0 0 16,34 0 0,-34 0-16,17 0 15,1 0 1,-1 0-16,0 0 15,17 0 1,-17 0 0,0 0-1,17 0 16,-17 0 16,0 0-16,17 0 1,-17 0-17,17 17 1,0-17-1,0 16 1,-17 18 0,17-17-16,0 17 15,-17 0 1,17-34-16,0 34 15,0-17 1,0-17 0,0 17-1,-17-17 48,0 0-17,17 0-14,-17 0-32,0 0 31,17 0-31,-17 0 15,1 0-15,-1 0 16,17 0 0,-17 0-16,0-17 15,0 17 1,0-17-16,0 17 31,0-17-31,17 17 16,-17 0-1,0 0 1,17-17-1,0 17 1,0-17 124,-17 17-108,17 0-17,-17 0 1,17-17 15,-17 17-15,17-17 15,0 17-16,-17 0 17,0 0-17,1 0 16,16 0-31,-17 0 16,0 17 0,17-17-16,0 17 15,-17 17-15,0-34 16,0 34-1,-17 0-15,34-17 16,-17 16 0,0 18-16,-17-17 15,17 0 1,0-17-16,17 17 15,-17-34 219,17 0-218,-33 0 0,-1 34-16,17-17 15,-34 16 1,17-16-16,0 17 15,-17-17 1,35 17-16,-1-17 16,-17 17-1,17-34-15,0 17 16,17 0-16,-17 0 15,0-17 1,0 0-16,17 17 16,0-17-1,-17 17-15,0-1 16,0 1-1,17 0-15,-34 0 16,17 0 0,1 0-16,16 0 15,0 0 1,-17-17-16,0 0 15,17 17 17,0 0 14,-17-17-30,0 0 15,0 0-15,17 0-1,-17 0 1,0 0-16,0 0 16,17 0-1,-17 0 1,0 0-1,17 0-15,-17 0 16,0 17 0,0-17-16,17 0 15,-17 0-15,1 17 31,-1-17-31,17 0 16,-17 17 0,0-17-1,17 0 16,0 0-15,-17 0 0,0 0 108,0 0-92,17 17-32,0-17 15,-17 0 1,0 0 31,17 17-16,-17-17 0,17 16-15,0-16-1,0 17 1,0 0 15,0-17-15,0 0 140,-17 0-63,0 0 1,17 0-47,-17 0-1,17 0-14,-17 0-32,17 0 31,0-17 31,0 17-46,0-17-1,0 1 1,0-1 15,0 17-15,0-17-1,17 17 1,-17-17 0,17 0 15,0 17-16,-17 0-15,0 0 16,17-17 0,0 0 15,0 17-31,-17 0 31,17 0-31,0-17 16,-17 0-1,17 17-15,0-17 16,0 17-1,0-17-15,-17 0 16,17 0-16,-1 17 16,-16 0-1,17 0 1,-17-17-1,17 17-15,-17-17 32,17 17-17,-17 0 1,17 0-1,0 0 17,0-16-17,-17 16 172,-17 0-187,0 0 16,17 0 0,-17 0-1,0 0 1,0 0-1,17 0-15,-17 33 32,1-16-32,16-17 15,-17 17 1,17 17-16,0-34 15,0 17 1,0 0-16,-17 0 16,17-17-1,0 17 1,0 0-1,0-17 1,0 17-16,0-17 31,0 0-31,34 0 16,-1 0-1,-16 0-15,51 0 16,-17-17 0,0 0-16,16-17 15,-16 17 1,0-17-16,-17 0 15,51 0-15,-52 34 16,1-33 0,17-1-16,0 0 15,-17 0 1,17 17-16,-35 0 15,35 0 1,0-17-16,-17 17 16,17 17-1,-17-17-15,16-16 16,-16 16-16,0 17 15,0-17 1,0 17-16,0-17 16,-17 17-1,33-17-15,-33 17 16,17-17-1,-34 17-15,17 0 16,0 0 0,0 0-16,-17 17 46,-51 17-30,-16 33 0,-35 1-16,17-17 15,-16 17 1,50-17-16,-17-35 15,34 1 1,0 0-16,1 0 16,-1-17-1,17 17-15,17-17 16,0 17-1,-17-17-15,0 0 16,34 0 46,51-34-62,67-33 16,-16-1 0,-18 34-16,1-34 15,-51 34 1,-1 34-16,-33-17 15,17 0 1,-17 1-16,-17-1 16,0 17 30,-17 17-30,-51 16-16,1 1 16,-1 0-1,-34 34-15,35-51 16,16 0-1,0 0-15,0 0 16,34-17-16,-17 0 16,1 0-1,33 0-15,-17 0 16,-17 0-1,34 0 1,-17 0 0,0 0-1,0 0 1,17-17-16,-17 0 15,17 17 1,-17-34-16,0 17 16,17 17-16,0-17 15,0-17 1,0 34-16,17-34 15,17 0 1,-34 17-16,34 17 16,-17-16-1,0-1-15,-17 17 16,0-17-1,17 17 1,-17 0 93,0 0-93,-34 0-16,-17 0 15,0 0 1,17 17-16,0 0 16,-16 16-16,16-16 15,0 34 1,-17-17-16,17 34 15,17-17 1,-34 16-16,51-16 16,-33 0-1,16-34-15,0 17 16,17-17-1,-17-17-15,17 17 16,0-1-16,0-32 94,0-18-94,17-34 15,17-17 1,-17 51-16,-1-16 15,1 16-15,0 0 16,0 0 0,0 34-16,-17-34 15,17 17 1,0 17-16,0-17 15,0-17 1,17 17-16,0-16 16,0 33-1,-18-34-15,18 0 16,0 0-16,-17 17 15,0 17 1,-17-17-16,17 0 16,0 0-1,-17 17 16,0 0-31,17 0 16,0 0 0,0-17-1,-17 17 1,17 0-16,17-17 15,-18 17-15,18-17 16,17 1 0,17-18-16,-17 17 15,16 0 1,-33 17-16,17 0 15,-17-17 1,17 17-16,-17 0 16,16 0-1,1 0-15,0 0 16,0 17-16,0 34 15,-34-1 1,-1 1-16,1 17 16,0-17-1,-17 16-15,0 1 16,0-34-1,0 17-15,-17-17 16,17-17 0,-17 0-16,-16-17 15,33 0 1,-34 0-16,17 0 15,0-34 1,17-34-16,0-17 16,0-16-16,0 33 15,0 34 1,68-51-16,-51 69 15,16-18 1,1 17-16,0 0 16,-34 0-1,34 17-15,-17 0 16,-17 0-16,0 17 15,17 17 1,-17 0-16,0 33 16,-17-16-1,17-17-15,-34 0 16,0-17-1,17-17-15,17 17 16,-17 0 0,0-17-16,17 0 31,0-34-31,0-17 15,34 0-15,17 17 16,0-17 0,0 18-16,-17 16 15,-1 0 1,18 17-16,-17 0 15,-17 34 1,0 16-16,-17-16 16,0 34-1,0-17-15,0-17 16,0 0-16,-17-34 15,-17 16 1,34-16-16,-17 0 16,0 0-1,0-16-15,17-52 16,0 0-1,0 0-15,17 18 16,17-1 0,0 34-16,17-17 15,-17 17 1,-17 17-16,16 0 15,-16 0-15,0 0 16,0 51 0,-17 17-16,0-1 15,0-16 1,0-17-16,-17 0 15,17 0 1,-17-17-16,0-17 16,17 17-1,-16-17-15,16 0 16,0 0-16,0-51 15,33-17 1,18 17-16,-17 0 16,17 18-1,0-1-15,-17 34 16,-1 0-1,1-17-15,-17 17 16,0 0 0,0 17-16,-17 33 15,0 1 1,0-17-16,0 17 15,0-34-15,-17 17 16,17-34 0,-17 0-16,17 0 31,0-51-31,0 0 15,34-17 1,0 18-16,17 16 16,-17 34-1,-17-17-15,16 0 16,1 17-16,-17 17 15,0 0 1,0 34-16,-17-1 16,0 1-1,0-34-15,0 17 16,0 0-1,0-34-15,0 17 16,0-17 31,0-17-32,17-17-15,17 17 16,0 0 0,-17 17-16,17 0 15,-1 0 1,-16 51-16,0 0 15,-17 16 1,0-16-16,0-34 16,0 0-1,0 17-15,17-34 31,17-51-15,-17-17-16,17 35 16,0-18-1,-17 34-15,17-17 16,-18 34-1,1 0-15,0 0 16,0 0 0,0 17-16,0 17 15,-17 17 1,0-35-16,0 18 15,0-17-15,0-17 266,0-17-266,0 0 15,34-16 1,-17-1-16,17 0 15,17 17-15,-51 17 16,17-17 0,16 17-16,-33 0 15,17 0 1,0 17-16,-17 34 15,17-1 1,-17 1-16,0-34 16,0 17-1,0-17-15,0 0 16,0 0-16,17-17 78,-17-17-63,0 17-15,17-17 16,0 0 0,0 17-16,0 0 15,17 0 1,-17 0-16,0 0 15,0 0-15,-17 0 16,0 17 0,16 0-16,-16-17 15,0 17 1,0 0-16,0-17 15,0 17 1,0 0 0,0-17 46,17 0-31,-17 0-31,0 17 16,0 50-1,0 1-15,0 0 16,-33-17 0,-1-1-16,0-16 15,0-17 1,17 0-16,0-17 15,0 0-15,17 0 16,0-17 0,0-17-16,0 0 15,0-16 1,34 16-16,0 17 15,0 17 1,-17 0-16,17 17 16,-18 34-1,18 33-15,-17-16 16,-17 0-16,0-1 15,0-33 1,0 17-16,0-17 16,0-17-1,0-17-15,-17 0 16,0 0 15,17-34-15,0 17-16,0 0 15,0 0-15,0 0 16,0 17-1,17 0-15,0 0 16,0 0 0,0 34-16,0 34 15,-17-17 1,0 0-16,0 16 15,0-33 1,0-17-16,0 0 16,-17 0-1,0-17 1,17-34-16,0 17 15,0-51 1,0 35-16,0-1 16,0 17-1,17 0-15,-17 0 16,17 17-1,0 0-15,0 0 16,0 34 0,-17 17-16,17 16 15,-17-16-15,0-17 16,0-17-1,0 17-15,0-34 32,-17 0-1,17 0-16,0-17 1,0 0-16,0 0 16,17 17-1,-17 0-15,17 0 16,0 17-16,0 17 15,0 33 1,-17 1-16,0 0 16,0-17-1,-17 0-15,0-18 16,0-16-1,0 0-15,17 0 16,-17-17 0,0 0-1,17-34-15,0 17 16,0-33-1,34 16-15,-17 17 16,-17 17 0,17 0-16,0 0 15,-17 0 1,0 51-1,0-1 1,0-33-16,0 17 16,-17 0-1,0-34-15,17 17 16,0 0-1,0 0 63,0-17-78,0 34 16,0 17 0,0 33-16,0 1 15,0-17-15,0-18 16,-17 1-1,0-51-15,-17 34 16,34-17 0,0-17-16,-17 0 15,17 17 63,0 0-78,17 0 16,0 51-16,0-1 15,0-16 1,-17 0-16,0-34 16,0 17 155,0 16-155,-17 103-16,-17-35 15,0-33 1,17-51-16,17 0 16,0-17-1,-17 0-15,17-17 16,0 17-1,0 0 1,0-17 15,17 16-31,0-16 16,17 34-1,-17-17-15,0 0 16,0 0 0,0 17-16,-17-17 15,0-17-15,0 17 16,0 17-1,0-34 1,0 0 0,0 0-1,-17 0 1,17 0-16,-17-34 15,0 17 1,17 0-16,-17-17 16,17 17-1,-17 17-15,17-17 16,0 0-16,0 0 31,0 17-31,0-17 16,0 1-1,0-1-15,0 17 16,17-17-1,-17 0-15,0 17 16,0-17 0,17 0-16,0 0 15,0 17 1,-17 0-1,0 0-15,17-17 16,0 0 0,0 17-1,-17-17 1,17 17-16,-17 0 15,16 0 1,1 0 0,-17 0-1,17 0 1,0 0 15,-17 0-15,17 0-1,-17 0 1,17 0-1,-17 0 1,17 0 15,-17 17 0,0 0-15,0-17 0,0 17-1,0 0 1,0 0-16,-17 0 15,0 0 1,17 0-16,0-17 16,-17 17-1,0-1-15,17-16 16,0 17-16,-17 0 15,0 0 1,1-17 15,16 0-15,-17 0-1,17 17-15,-17-17 16,0 0 0,17 0-1,-17 17-15,0-17 16,0 0-1,17 17 1,-17-17 0,0 0-16,17 0 15,-17 0 1,0 0-16,0 0 31,17 0-31,-17 17 16,0-17-1,0 0-15,17 0 16,-16 17-16,-18-17 31,34 0-31,-17 0 16,0 17-1,17-17-15,-17 0 16,-17 17-1,34-17-15,-17 0 16,0 0 0,0 0-1,17 0-15,-17 0 16,0 0-1,0 0-15,17 0 16,-17 0 0,1 0-16,-1 0 15,17 0 1,-17 0-16,0 0 15,17 0 1,-17 0 0,0 0-1,0 0-15,17 0 16,-17-17-16,0 17 15,0 0 1,17-17-16,-17 0 16,0 17-1,17 0-15,-17-17 16,0 0-1,0 17-15,17-17 16,-16 17 0,-1-17-1,0 0-15,17 0 16,0 17-1,-17 0-15,17 0 16,0-17 0,-17 17-1,17-16 1,0 16-1,0-17 1,0 0 0,0 0-1,0 17-15,0-17 16,0 0-1,17 0 1,-17 17-16,17 0 16,-17-17-1,34 17-15,-34 0 16,33 0-1,1 0-15,-17 0 16,34 0 0,0 0-16,-34 0 15,34 0-15,-1 17 16,-16-17-1,-17 0-15,17 0 16,-17 0 0,0 17-16,0-17 15,0 0 1,-17 0-16,17 0 15,0 0 1,0 0-16,-1 0 16,1 0-1,0 0-15,-17 0 16,17 0-16,0 0 15,0 0 1,-17 0 15,0 0 110,0 0-126,-34 0 1,17 17-16,-33 0 15,-1-17 1,17 0-16,17 0 16,-17 17-16,0-17 15,17 0 1,0 0-16,0 0 15,0 0 1,1 0-16,-1 0 16,0 0-1,17 0-15,-34 0 16,17 0-1,17 0-15,-17 0 16,0 0 0,17 0-16,-17 0 15,0 0-15,0 0 31,17 0-15,0 0 46,0 0-46,51 0-16,-17 0 16,34 0-16,-1 0 15,-16 0 1,-34 0-16,17 0 15,-17 0 1,0 0-16,-17 0 31,0 0 0,-51 0-31,0 17 16,-33 16-16,-18-33 16,34 17-1,34-17-15,0 17 16,1-17-1,16 0-15,-17 0 16,17 0 0,17 0-16,-17 0 15,0 0 1,17 0 15,0-17-31,0 0 16,0 17-16,17-16 15,34-18 1,-17 17-16,50-17 15,-33 17 1,0 17-16,-17 0 16,17-17-1,-35 17-15,18 0 16,17-17-1,-34 17-15,17-17 16,0 17-16,0-17 16,-34 17-1,34 0-15,-18 0 16,1-17-1,0 0-15,0 0 16,-17 17 0,17-17 15,-17 17 0,-17 0-31,-17 0 16,-16 0-1,-1 0-15,0 0 16,0 0-16,0 0 15,34 0 1,1 0-16,-1 0 16,0-16-1,0-1-15,0 17 16,17-17-1,0 0 1,17 17-16,17-17 16,16 0-1,-16 17-15,0 0 16,0 0-1,0 0-15,-34 0 32,0 0-1,-34 0-16,-34 0 1,34 0-16,-33 0 16,16 0-16,0 0 15,34 0 1,0 0-16,0 0 15,17 0 1,-17 0-16,17-17 16,0 17-1,0-17-15,34-17 16,17 17-1,0 0-15,17 0 16,-18 0-16,-16 0 16,17 1-1,-17 16-15,-17 0 16,0-17-1,0 17-15,-34 0 63,0 0-63,-17 0 15,0 0 1,34 0-16,-17 0 16,0 0-16,17 0 15,-17 0 1,17 0 15,17-17-15,17-17-1,17 17-15,-17 0 16,-34 17-1,34-17-15,-17 0 16,-34 17 46,-17 0-62,17-17 16,-34 17 0,34 0-16,0 0 15,0 0 1,0-17-16,17 17 31,0-17-15,0 17-1,17 0 1,0 0-16,17-17 15,-17 17 1,17 0-16,-17 0 16,0 0-1,-17-17-15,0 17 16,0-17 15,0 1 0,0 16-31,0 0 31,0-17 16,0 17-31,0 0-16,34 0 15,-18 0 1,-16 0-16,34 0 16,-17 17-16,-17-1 15,17 52 1,-17 0-16,0 17 15,0-18 1,0 1-16,0-17 16,0-34-1,-17 17-15,17-17 16,0-17-1,0 17-15,0-1 16,0-32 62,0-35-62,17 0-16,0-17 15,0 17 1,0 18-16,-17-1 15,0 34-15,0-17 16,0 0 0,0 17 46,0 34-62,17 16 16,-17-16-1,0 17-15,0-51 16,0 17-1,0 0-15,0-34 47,17-34-47,-17 17 16,17 1-1,-17-18-15,0 34 16,0 0 0,0 0-16,17 17 15,-17-17 1,0 17-1,0 0 1,17 51 0,0 17-16,-17-18 15,0-16 1,0 0-16,0-17 15,0 0 1,0 0 0,0-17 30,0-17-46,0-17 16,0 0-16,17-17 16,-17 34-1,0-16-15,16 16 16,-16 17-1,17-17-15,-17 17 32,0 0-1,0 17-31,0 33 15,0-33 1,-17 0-16,1 0 16,-1 0-16,17-17 31,-17-17-31,17-17 15,-17-33 1,17 16-16,0 0 16,0 0-1,0 51-15,0-34 16,0 17-16,0 17 15,0-16 1,17-1-16,0 0 16,0 17-1,-17 0-15,16 0 16,18 0-1,-34 0 1,17 0 0,-17 17-16,0 0 15,0-17 1,0 16-16,0 1 31,0-17-31,0 0 16,-17 0 15,17-17-31,0 1 15,0-18 1,0 17-16,0 0 16,0 0-1,17 0-15,0 17 16,0-17-16,-17 17 15,17 0 1,0 0-16,0 0 31,-17 0-15,0 0-1,0 17 1,0 0 0,-17 0 15,17-17 16,0-17-32,0 17 1,17 0-16,-17 0 15,17 0 1,-17 17 15,0-17-31,0 17 16,0 0-16,0 0 15,0-17 1,0 0-16,-17 0 16,0 0-1,0 0 1,17 0 15,0 0 31,0 0-62,17 0 32,-17 17-32,0-1 15,17 1 1,-17-17-16,0 17 31,0 0-31,0-17 47,0 0-32,17-17 1,-17 17-16,17-17 16,-17 17-1,0-17-15,17 17 16,0 0-1,0 0 17,-17 0-32,0 17 31,0-17-31,0 17 15,0 0 1,0-17 0,0 0-16,0 0 46,0 0-30,0-17 0,0 17-1,0-17-15,0 0 16,0 1-1,-17 16 17,17 0-17,-17 0 16,17-17 1,-17 17-17,0 0 1,17-17-1,-17 17-15,0-17 16,0 17 0,17 0-16,-17-34 15,-17 17 1,34 0-16,-17 17 15,17-17 1,0-17-16,-17 34 16,17-34-1,0 17-15,-17 17 16,17-17-16,0 1 15,0 16 1,0-17-16,-16 0 16,16 0-1,0 17 1,0-17-1,0 0 1,0 0 0,0 17 15,0-17 16,0 0-32,0 17 1,0-17-16,0 0 15,0 0 1,0 0-16,0-33 16,0 16-1,0 0-15,0 0 16,0 17-16,0 0 15,0 0 1,0 17-16,0-17 16,0 17 218,0-17-219,0-34-15,16 35 16,1-35-16,17 0 15,-17 17 1,0 17-16,-17 0 16,0 0-1,17 0-15,-17 17 16,17 0-1,-17-17-15,17 17 16,-17-17 0,0 17-16,0-16 15,17 16-15,0 0 31,-17 0-31,0 0 32,17 0-1,-17-17 31,0 0-15,0 17 0,0 0-32,0-17 17,-17 17-17,0-17-15,17 17 16,-17 0-1,0 0-15,0-17 16,17 17 0,-17 0-16,0 0 15,0 0 1,17 0-1,-17 0 1,0 0 0,17 0-16,-17-17 31,1 17-31,16-17 15,-17 0 1,17 17-16,0 0 16,0-17-1,-17 0-15,17 0 16,0 17-1,0-17-15,0 0 32,0 17-32,0-17 15,0-16-15,0 33 16,0-34-1,0 0-15,0 34 16,0-17 0,0 0-16,0 0 15,0 17 1,0-17-1,0 0 1,0 17-16,0-17 16,0 0-1,0 17-15,0-17 16,0 17-16,17-17 31,-17 1-15,0-1 62,0 17-47,0 0-16,-17 0-15,0 0 16,0 0 0,17 0-16,-34 0 15,17 0 1,17 0-16,0-17 15,-17 17 1,0 0 0,0 0 15,17 0-16,-17-17 1,0 17 15,17 0-15,0 0-1,-17-17 17,17 0-32,0 0 15,0 0-15,0-17 16,0 34-1,0-34-15,0 0 16,0 34 0,0-17-16,0-16 15,0 33 1,0-34-16,0 0 15,0 34 1,0-17-16,0 0 16,0 0-1,0 17-15,17-17 16,0 0 46,0 17-31,-17 0-31,0 0 16,17 0 15,-17-17-31,17 17 31,-17-17-15,0 0 15,0 17 0,0-17-15,0 1 15,0 16-15,0-17-1,-17 17 1,17 0-16,-17 0 16,0 0-1,0 0-15,17 0 16,-17 0-1,-16-17-15,33 17 16,-17 0-16,-17 0 16,17 0-1,0 0-15,-17 0 16,34 0-1,-17 0 219,0 0-218,0 0-16,-17-17 16,-16-17-1,-1 0-15,0 0 16,0-17-1,34 17-15,-17 18 16,0-18 0,18 17-16,-1-17 15,0 34 1,0-17-16,0-17 15,0 34 1,-17-34-16,17 17 16,17 17-16,0-17 15,-17 0 1,0 0-1,17 17 17,0 0-17,-17 0 1,0 0-1,-17 0 1,18 0 0,-18 17-16,0 0 15,-17 17-15,34-17 16,-34 0-1,17 17-15,1-34 16,16 17 0,-17-17-16,0 17 15,0 0 1,17 0-16,-34 0 15,17-17 1,1 17-16,16-17 16,0 0-1,-17 0-15,17 0 16,0 0-16,0 0 15,17 0 1,-17 0-16,-17 0 16,34 0-1,-17 0-15,-17 0 16,34 0-1,-17 0-15,1 0 16,-1 0 0,0 0-16,-17 0 15,17 0-15,-17 0 16,-17 0-1,17 16-15,-16-16 16,16 0 0,17 0-16,-17 17 15,0-17 1,0 0-16,17 0 15,-17 0 1,17 0-16,0 17 16,1-17-1,-18 0-15,34 17 16,-17-17-16,0 17 15,17-17 1,-17 0 0,0 17-1,0 0-15,17 0 16,-17-17-1,0 17-15,0 0 16,17 0 0,0-17-16,0 0 15,-17 0 16,0 0 1,17 0-17,-17 0 1,0 0-1,1 0 1,16 0 0,-17 0-1,0 0-15,0 0 16,17 0-16,-17 17 15,0-17 1,17 0 0,-17 17-1,0-17-15,0 0 16,17 0-1,0 17 1,-17-17 0,0 0-1,17 17 1,-17-17-16,17 16 15,0-16 1,0 0 0,-17 0-16,0 17 31,17-17 0,0 17-15,0 0 15,0-17 0,17 0-31,34 17 16,-17 0-1,17 0-15,0-17 16,16 17-1,-16-17-15,-17 0 16,17 0 0,0 0-16,-1 0 15,-33 0 1,34 0-16,0 0 15,-34 0-15,17 0 16,17 0 0,-35 0-16,35 17 15,-17-17 1,-17 0-16,17 0 15,0 0 1,-34 17-16,34-17 16,-17 0-1,-17 0-15,33 0 16,-16 0-1,17 0-15,0 0 16,17 0-16,-17 0 16,17 0-1,-1 0-15,-33 0 16,17 0-1,0 0-15,-34 0 16,34 0 0,-17 0-16,0 0 15,0 17 1,17-17-16,-17 0 15,16 17 1,1 0-16,0 0 16,17 0-16,0-1 15,16-16 1,-16 17-16,0 0 15,-34 0 1,34 0-16,-17-17 16,0 17-1,-18 0-15,1 0 16,0-17-1,0 17-15,-17-17 16,17 0-16,0 0 16,-17 17-1,0 0-15,34 0 16,-17-17-1,0 17-15,-17 0 16,0-17 0,17 17-16,0-17 31,-17 0 31,-34 0-46,0 0-16,-51-51 15,18 17 1,16 17-16,17 0 16,-17 17-1,0-17-15,17 0 16,18 0-1,-18 17-15,17 0 16,0-17-16,0 17 16,-17 0-1,34 0-15,-17-17 16,0 17-1,0 0-15,17 0 16,-17 0 0,0 0-1,0 0 1,17 0-16,-17-17 15,1 17 1,16 0-16,-17-17 16,0 17-1,0 0 1,17 0-16,-17 0 15,-17-16 1,34 16-16,-17 0 16,0 0-1,0 0-15,17 0 16,-17 0-1,0 0-15,0 0 16,17 0 46,17 0-62,17 0 16,17 0 0,-17 0-16,17 0 15,-34 16 1,16-16-16,-16 17 15,-17-17 1,17 0-16,0 17 16,0-17-1,-17 0 172,0 0-124,0 17-63,0 0 31,17 0-15,0-17-16,0 17 31,-17 0-16,0-17 1,17 17 15,0-17-15,-17 17-1,0 0-15,0-17 32,17 17-32,-17 0 15,0 0 16,0-17 32,0 0-48,-17 0 1,-17 0-16,17 0 16,-17 0-1,0-17-15,17 0 16,-17 17-16,18-17 15,-1 0 1,0 17-16,0 0 16,0-17-1,0 0-15,0 0 16,-17 17-1,34-17-15,-17 17 16,0-17 0,17 0-16,-34 17 15,17 0 1,17-17-16,-17 0 15,-16 17-15,33 0 16,-34-17 0,0 1-16,0-1 15,17 0 1,-17 17-16,0-17 15,17 0 1,-16 17-16,-1 0 16,17 0-1,-17-17-15,0 17 16,0-17-16,34 17 15,-34 0 1,17 0-16,-17 0 16,1-17-1,-1 17-15,17 0 16,-17-17-1,0 0-15,17 0 16,0 17 0,0 0-16,0-17 15,17 0-15,-17 17 16,17-17-1,-17 17-15,17 0 32,0-17-17,34 1 1,-17-1-16,51 17 15,-17-17 1,17 17-16,-1 0 16,-16 0-1,17 0-15,33 0 16,-50 17-16,51 0 15,-1 16 1,-16-16-16,-17 0 16,0 0-1,-1 0-15,-16 0 16,-17-17-1,-34 0-15,34 17 16,-17-17 0,-17 0-1,0 17-15,0-17 47,-17 0-31,-34 0-16,-17 0 15,-16-17 1,-18 0-16,34 0 15,17 17 1,-16-17-16,16 0 16,0 0-1,0 17-15,1-17 16,33-16-16,-17 33 15,17-34 1,0 34-16,17-17 16,0 0-1,0 0-15,17 0 16,17-17-1,33 0-15,1 17 16,0 0 0,-17 17-16,16 0 15,-33 0-15,17 0 16,-17 17-1,-17-17-15,0 17 16,17-17 0,-34 17-16,17-17 15,-17 17 1,0 0 15,0-17-15,-17 0-1,-34 0-15,-17 0 16,34 0-16,-17 0 16,1-17-1,-1 17-15,34-17 16,-17 17-1,17-17-15,0 17 16,17-17 0,0 17-16,0 0 15,0 0 1,34 0-1,34 0 1,0 0-16,-18 0 16,18 0-16,-34 0 15,0 0 1,-34 17-16,17-17 15,0 17 1,-34-17 15,-17 0-31,-34 0 16,-17 0-1,-16-34-15,33 17 16,17 0-16,1 0 16,33 17-1,-17-16-15,0 16 16,17 0-1,17-17-15,-17 17 16,0 0 0,0 0-1,17 0 1,-17 0-16,0 0 31,17 0-31,-17 0 16,0 0-16,0 0 31,17 0-16,0-17 48,0 17-32,0 0-31,34-17 16,0 0-1,0 17-15,17-17 16,-17 0-1,0 17-15,-17-17 16,-1 17 0,18 0-16,-17 0 15,0 0 1,0 0-16,-17 0 15,17 0-15,0 0 16,0 0 0,0 0-16,0 0 15,0 0 1,-17 0-1,0 17 1,17-17-16,0 0 16,0 0-1,-17 0-15,33 0 16,-16 17-1,0-17-15,17 0 16,-17 17-16,0-17 16,17 17-1,-17-17-15,17 17 16,0-17-1,-18 0-15,1 0 16,0 0 0,0 17-16,0-17 15,17 17 1,-17-17-16,17 16 15,0 1 1,17-17-16,-35 17 16,18-17-16,0 0 15,-17 0 1,17 17-16,-17-17 15,0 0 1,-17 17-16,17-17 16,0 17-1,0-17-15,0 0 16,0 17-1,-1-17-15,1 17 16,0 0-16,0 0 16,0-17-1,0 0-15,0 17 16,-17 0-1,34-17-15,-17 17 16,-17-17 0,0 17-16,17 0 15,0-17 1,0 0-16,-17 16 15,17 1 1,0 0-16,-1-17 16,1 17-16,0-17 15,0 17 1,17 0-16,0 0 15,-17-17 1,0 17-16,17 0 16,0 0-1,-17 0-15,-1-17 16,1 0-1,0 17-15,-17 0 16,0-17-16,0 17 16,17-17-1,-17 0-15,17 17 16,-17-1-1,0 1-15,17-17 16,0 0 0,-17 17-16,17 0 15,-17-17 1,0 0-16,0 17 15,17-17 1,0 17 15,0 0 16,-17-17 0,17 0-32,0 0 1,0 0 15,-17 0 32,0 17-17,0 0-14,0-17-1,0 17-16,-17-17 1,0 0-16,17 0 16,0 17-1,-17-17-15,0 17 16,0-17-1,17 0-15,0 0 16,-17 17 0,0-17 15,17 17-16,-17-17 1,17 17 0,0-17-16,-17 0 15,0 0 1,0 0-16,0 16 15,0-16 1,1 0-16,-1 0 16,0 0-16,0 0 15,0 0 1,0 0-16,0 0 15,0 0 1,-17 0-16,34 0 16,-17 0-1,0 0-15,17 0 16,-17 0-1,0 0-15,0-16 16,17-1-16,-16 17 16,-1-17-1,0 17-15,17-17 16,-17 0-1,0 17-15,0-34 16,0 17 0,0-17-16,-17 17 15,17-17 1,-17 0-16,17 1 15,0-1 1,-16 17-16,16 0 16,0 0-1,17 0-15,-17 0 16,-17 0-16,17 0 15,0 0 1,-34 17-16,0-17 16,1-17-1,16 18-15,0-1 16,-17 0-1,17 0-15,17 17 16,-17-17 0,18 0-16,-1 17 15,17 0-15,-17 0 16,0 0-1,17-17-15,-17 17 16,0 0 0,0-17-16,17 17 15,-17 0 1,0 0-1,0 0 17,17 0 61,34 0-93,-17 0 16,34 0-1,0 0-15,-1 0 16,-16 0 0,17 0-16,0 17 15,0 17-15,-1-17 16,-16 17-1,17-17-15,-17-1 16,17 1 0,-17 0-16,-1-17 15,18 17 1,0 0-16,0 0 15,0-17 1,-34 17-16,33 0 16,-16 0-1,0 0-15,-17 0 16,0 0-16,17 0 15,-34 0 1,17 16-16,0-33 16,-17 17-1,0 0-15,0 0 16,0 0-1,0 0-15,0 0 16,0-17 0,0 17-16,0 0 15,0-17 16,0 0 63,-34 0-78,34 0-1,-34 0-15,-17 0 16,17 0-1,17-34-15,-16 0 16,-1-17-16,0 18 16,17 16-1,-17-17-15,17 0 16,17 0-1,0 34-15,-17-17 16,0 0 0,0 17-16,17-17 15,0 17 1,-17 0-1,17-17-15,-17 17 16,0 0 0,17 0 15,0-17 0,-16 17-31,16-17 31,0 17-15,-17-33-16,17 16 15,0 0 1,0-17-16,0 17 16,0-17-1,0 0-15,0 17 16,17 0-1,-17 0-15,16 0 16,-16 17 0,0-17 15,0 1-16,17 16 1,0 0 0,0-17 15,-17 17 0,17 0-15,-17-17-1,17 17-15,-17-17 31,17 17-15,0 0 0,0 0-1,-17 0 1,17 0-1,0 0-15,0 0 16,-17 0 0,17 0-16,0 0 15,-17 0 1,17 0-16,-1 0 15,1 0-15,-17 0 16,17 0 0,0 0-1,0 0 1,-17 0-1,17 0 1,0 0 0,-17 0-1,17 0 16,0 0-15,0 0-16,-17 0 31,17 0-31,0 0 31,0 0-31,-17 0 32,17 0-32,0 0 31,-17 0-31,16 0 31,1 0-31,0 0 16,-17 0-1,17 0 1,0 0-1,0 0 1,-17 0-16,17 0 31,0 0-31,-17 0 31,17 0-15,0 17 15,-17-17 0,17 17-31,-17 0 16,0-1 0,0 1-16,0 17 15,0-17 1,0 0-16,0 0 15,0 0 1,0-17-16,0 34 16,0-17-16,0 0 15,0 0 1,0 0-16,0 0 15,0-1 1,0 1 0,0-17-1,-17 17 16,17 0-15,-17-17-16,17 0 62,0 0 48,0-17-95,0 17 1,0 0-16,17-17 31,0 17-31,-17-17 31,0 1-15,17 16-1,0 0 1,0 0 15,-17 0 0,17 0 1,-1 0-32,1 0 31,-17 0-16,17 0 17,0 0-1,-17 0 0,0 0-31,0 16 31,17-16-31,-17 17 16,0-17-1,0 17 1,0 0-16,0 0 31,0 0-31,0 0 16,0-17-1,0 17-15,0 0 16,0 0 0,0-17-16,0 17 31,0 0-31,0 0 15,0-17 1,-17 17-16,17 0 16,-17-1-16,17-16 31,-17 17-16,0 0 1,1-17 15,16 0 0,-17 0 32,17 0 108,0 0-155,0 17 0,0-17-1,0 17-15,0 0 16,0 0-1,0 0-15,0 0 16,0 0 0,0 0-16,0 0 15,-17-17-15,0 0 16,17 0-1,-17 0-15,-17 0 16,34 0 0,-34 0-16,17-34 15,0 0 1,0 17-16,17 0 15,-17-17 1,0 0-16,17 17 16,0-16-1,0-18-15,0 34 16,0-17-16,17 0 15,-17 17 1,0-17-16,17 17 16,-17 0-1,17 17-15,0-16 16,-17-1-1,0 17-15,17-17 16,0 17 15,-17 0 0,0 0-15,-34 17 0,17 0-16,-34-17 15,-16 0 1,16 0-16,17 0 15,0-34 1,-17 0-16,17 0 16,1 0-1,33 34-15,-17-17 16,0 0-1,17 17-15,-17 0 16,17-17-16,0 0 31,0 17-31,0-17 16,0 17-1,-17-17 1,17 1 0,-17-1-16,0 17 15,17 0-15,0-17 16,-17 0-1,17 17 235,0-17-234,0 0-16,0 0 15,0 0-15,0 0 16,0 0-1,0 0-15,0 0 16,0 0 0,0 17-16,0-17 31,-17 0-31,17 1 31,-17 16-31,0 0 16,0 0-1,17-17-15,-17 17 16,0-17-1,1 17-15,-1 0 16,0-17 0,0 17-1,17 0-15,-17 0 16,0-17-1,17 17 1,-17-17 0,0 17 15,17 0-16,-17 0 1,17-17 15,0 17-15,-17 0 15,17-17-31,-17 17 31,0-17-15,17 17 15,0 0-31,-17 0 16,0 0-1,17-17 16,-17 17 1,1 0-32,-1 0 31,17 0-31,-17 0 15,0 0-15,0 0 16,0 0 0,17 0-16,-17 0 15,0 0 1,17 17-16,-17-17 31,17 0 78,0 0-93,0-17-1,0 0-15,0 17 16,0-17 0,0 0-16,0 0 15,0 17 1,0-17-1,0 1 1,0-1 0,0 17 15,0 0 16,-17 0-32,17 0 16,-17 0-15,0 0-16,0 0 31,17-17-15,0 17-1,-17 0 1,17-17 0,-17 17-16,1 0 31,16 0-16,-17 0 17,0-17-17,17 17 1,-17-17 15,0 17 0,0-17-15,17 17-1,0 0 1,-17 0-16,0 0 31,17-17-15,-17 17-1,17-17 17,0 17-17,-17 0 1,0 0-1,0 0 17,17 0-1,-17 0-16,0 0 1,17 0 15,0 0-31,-17 0 16,1 0 15,-1 0 16,17 17-32,0-17 17,-17 0 14,17 0-46,-17 0 32,17 17-1,-17-17-31,17 17 31,-17-17 0,17 17-15,-17-17-1,17 0-15,0 0 16,0 17-16,-17-17 31,17 17 0,-17-17 1,17 0-1,-17 0 0,17 17-31,0 0 16,0-17-1,0 16 1,-17-16 15,0 17 0,17 0 16,-17-17-16,17 17-31,0-17 47,0 0-31,0 17-16,0 0 31,-17-17-16,17 17 17,-17 0-32,17 0 31,0-17-31,0 17 15,0 0 1,0 0-16,0-17 16,0 17-1,-16 0-15,16-17 16,0 17-1,0-1-15,0 1 16,0 0-16,0 0 16,0 0-1,0-17-15,0 17 16,0 0-1,0 0-15,0-17 16,0 17 0,-17-17 514,17 0-514,-17 0-16,17-17 15,0 0-15,0 0 16,-17 17-1,17-17-15,-17 0 16,0 0 0,17 17 15,-17 0-31,0-17 31,17 17-31,0-17 16,-17 17-1,0 0-15,0-16 16,17-1-1,0 17 1,0-17-16,-17 0 16,17 0-1,0 0-15,0 17 16,0-17-1,0 0-15,0 0 16,0 17 0,0-17-16,0 0 15,0 17-15,0-17 16,0 0-1,0 0 1,0 17 0,0 0-1,0-17 32,0 1 0,0 16 140,0-17-171,-17 17 15,0 0-16,17 0 1,-17-17 15,17 0-15,-16 17-16,16 0 31,0 0-31,-17 0 16,0 0-1,17-17-15,-17 17 16,17-17-1,-17 17 1,0-17 0,0 17-1,17 0 1,0 0-16,-17 0 15,0 0 1,17 0 0,-17 0-1,0 0 1,0 0 15,17 0 0,-17 0-15,0 0-1,0 0 1,17 0 15,-16 0 0,-1 0-15,17 0 0,-17 0 15,0 0 0,0 0-15,17 0-1,-17 0 1,0 0 15,0 0-15,17 0-1,-17 0 1,0 0-1,17 0 1,-17 0-16,0 0 16,0 0-1,17 17-15,0-17 16,-17 17-1,17-17-15,-17 0 16,1 17 0,16 0-16,0-17 15,0 0 1,-17 17-16,0 0 31,17-1-15,-17-16-16,17 0 31,0 0-16,0 17 17,-17-17 30,17 17-46,0-17 233,0 0-218,0-17-31,0 17 16,0-17 0,17 17-16,-17-16 15,17-1-15,0 17 16,-17 0-1,0 0-15,0-17 16,17 17 0,-17-17-16,16 17 15,1 0 1,-17-17-1,17 17 1,-17-17-16,17 17 16,0-17-1,-17 17 1,0 0-16,17 0 15,0 0 1,-17-17 0,17 17-1,0-17 1,0 17-1,-17 0-15,17-17 32,0 17-32,0 0 15,-17 0 1,0 0-1,17 0-15,0 0 16,-17 0 0,16-17-16,1 17 15,0 0 1,-17 0-1,17 0 1,0 0 0,0 0-1,-17 0 1,17 0-16,0 0 31,-17 0-31,34 0 16,-17 0-1,0 0-15,-17 17 16,17-17-1,0 17-15,-17-17 16,17 0 0,-17 17-16,16-17 15,1 0-15,-17 17 16,17-17-1,-17 17-15,17 0 16,0-17 0,-17 0-16,0 17 15,17 0 1,0 0-1,-17 0 1,17-1-16,-17 1 16,17-17-1,0 17-15,-17 0 16,0-17-1,0 17-15,0 0 16,17-17 0,-17 17-1,0-17 1,17 17-1,-17 0 17,17-17-17,-17 17 1,0-17 187,0 17-172,0 0-16,0-17 1,0 17 0,0 0-16,0 0 15,0-17 1,17 16-16,-17 1 15,17 0 1,-17-17-16,16 17 16,-16-17-16,17 17 15,0 0 1,-17-17-1,17 0 1,-17 17-16,17-17 16,0 17-1,-17-17-15,0 0 16,17 17-16,0-17 15,-17 17 1,17-17-16,-17 17 31,0-17-31,0 0 47,0 0-31,-34 0-16,0 0 15,0-17 1,-16 0-16,16 17 15,-17-17 1,34 17-16,-17 0 16,17 0-16,-34 0 15,17 0 1,1 0-16,-1 0 15,0 0 1,-17 0-16,-17-17 16,18 17-1,-52-17-15,51 17 16,-50 0-1,50 0-15,0 0 16,0 0-16,34 0 16,-34 0-1,18 0-15,16 0 16,17 0-1,-17 0-15,0 0 16,0 17 0,17 0-1,0-17 1,0 17-16,0-17 15,0 17 17,0-17 61,-17 0-93,17 0 31,-17-17-15,17 0 0,-17 0-1,0 17-15,0-17 16,-17-17-1,17 17-15,-17 0 16,18 17 0,-1 0-16,0-17 15,0 17 1,0 0-16,-17-16 15,34 16-15,-34 0 16,17 0 0,0 0-1,-17 0-15,0 0 16,18 0-16,-18 0 15,17 0 1,-17 0-16,0 16 16,0-16-1,34 17-15,-34-17 16,17 17-16,17 0 15,-17-17 1,0 17-16,1-17 16,16 17-1,0 17-15,0-34 16,0 17-1,-17 17-15,17-34 16,0 34 0,0 0-16,0-1 15,0 1 1,17 0-16,-17 0 15,16-17 1,18 0-16,-17 17 16,17 0-16,-17-34 15,0 33 1,17-16-16,-17 0 15,0 0 1,0 0-16,17 17 16,-34-34-1,33 0-15,-16 17 16,-17 0-16,17-17 15,0 0 1,-17 17 0,17-17-1,-17 0-15,17 0 31,0 0-31,0 0 16,0 0 0,0 0-16,-17 0 15,17 0 1,0 0-16,0 0 15,-17 0 1,17 0 15,-1 0-15,1 0 15,-17 0-31,0 17 16,17-17-1,0 0 1,-17 17-1,17-17 1,0 17 15,0-17 0,-17 0-15,17 0 0,0 0-16,0 0 15,-17 0 1,34 0-16,-17 0 15,-17 0 1,17 0-16,0-17 16,-17 0-16,16 17 31,-16-17 0,0 0 47,0 17 0,0 0-62,0 17 15,-16-17-31,16 17 15,-17 0 1,17 0 0,0-17-16,0 0 15,0 17 1,0 0 15,0-17-15,0 16-1,0 1 16,0 0-15,0-17 15,17 0 0,-17 17-15,16-17 15,1 17-15,0-17-1,-17 0 17,17 0-1,0 0-16,0 0 1,-17 0 0,17 0-1,0 0 1,-17 0-1,34 0-15,-17 0 16,-17 0 0,34 0-16,-17 0 15,0 0-15,-17 0 16,0 0-1,16 0-15,1 0 16,-17 0 0,17-17-1,0 17 1,0 0-1,-17 0 1,0 0-16,0-17 16,17 17-1,0-17-15,0 0 16,-17 17-1,17-16 1,0-1-16,-17 17 16,17 0-1,0-17 1,-17 0-1,17 0 17,-17 17-17,0-17 16,0 0-15,0 17 31,0-17-47,-17 17 31,0 0 16,17 0 15,0 17-46,0 0-1,0-17 1,0 17 0,0-17-16,0 17 15,17 0-15,-17-17 16,17 17-1,-17-17-15,0 17 16,17-17 0,0 0-16,-17 16 15,16 1 1,-16-17-16,17 17 15,-17-17 1,17 0-16,-17 0 16,17 17-1,0-17-15,0 17 16,-17-17-1,17 0 1,0 0 0,0 0-1,-17 0 1,17 0-1,0 0 1,-17 0 0,17-17-1,0 17-15,0-17 16,-17 0-1,17 0-15,-1 17 16,-16 0 0,17-16-16,-17-1 31,0 17-31,0-17 31,0 0-15,0 0-1,0 17 1,0-17 15,0 0-15,-17 17-1,1-17 1,16 17-1,-17 0-15,0 0 16,0 0 0,17 0-16,-34 0 15,17 0 1,0 0-16,0 0 15,-17 0-15,0 0 16,0 0 0,18 0-1,-18 0-15,17 0 16,-17 0-16,0 0 15,17 0 1,-34 0-16,17 0 16,-16 0-1,-1 0-15,0 0 16,-17 0-16,17 0 15,18 0 1,-18 0-16,17 0 16,17 0-1,-17 0-15,17 0 16,0 0-1,0 0-15,0 0 16,17 0 0,-17 0-16,1 0 31,-1 0-16,17 0 17,0 0-17,0 17 1,0 0 15,0-17-31,0 34 16,0-17-1,0 0-15,0 0 16,0-1-16,0 1 15,0 0 1,0 0 0,0-17-1,0 17 16,0 0 16,0 0 0,0-17 0,0 17-16,0-17 16,0 17-47,0-17 31,-17 0-15,0 0-1,0 0 16,17 0 1,-17 0-17,0 0 1,17 0-1,-17 0-15,0 0 32,0 0-32,17 0 31,-17 0-31,0 0 31,0 0-31,17 0 31,-17 0-31,0 0 16,17 0 15,-16 0 0,-1 0 0,17 0-31,0-17 16,0 17 0,-17-17-16,17 0 15,0 0 1,0 17-16,0-17 15,0 0-15,0 0 16,0 17 0,0-17 46,0 17 94,0 0-140,0 17-1,0 17 1,0-34-16,0 17 15,0 0-15,0 0 16,0 0 0,0 0-1,0 0 1,0-17 15,-17 0 0,17 17-15,-17-17-1,0 17-15,17-17 16,-17 0-16,0 17 16,0-17-1,17 0-15,-17 0 31,0 0 1,17 0-17,-17 0 1,0 0 15,0 0-15,17 0-1,-17 0 1,1 0 15,-1 0-31,17 0 31,-17 0-31,0 0 31,17 0-31,-17 0 16,0 0 31,0 0-32,17 0 17,0 0-17,-17 0 32,17-17-31,0 0 15,0 17-16,0-17 32,0 17 359,0 0-391,0 17-15,0 0 16,0 0 0,0 0-16,0 0 15,0-1 1,0 1-16,0 0 15,0-17 1,0 17-16,0-17 31,0 17-15,0 0-1,0-17 1,0 17 0,0 0-1,0 0 16,0-17-15,-17 0 0,17 17-16,-17-17 15,17 17-15,0-17 31,-17 0-15,17 17 0,-17-17-16,17 0 31,0 0-31,-17 0 31,0 0-15,0 0-1,17 0 1,-16 0 15,-1 0 0,0 0-15,17 0 15,0 0-15,-17 0-1,17 0 16,-17 0-15,17-17 0,0 17-16,0-17 15,-17 17 1,0 0 15,0 0-15,17-17-1,0 17-15,0-17 16,-17 0-1,0 17 1,17-17 15,-17 17-31,17-17 16,0 17-1,0-17 17,0 0-1,0 0-16,0 17-15,0-17 32,0 1-17,0-1 1,0 17 15,0-17-31,0 17 16,0-17-1,0 17-15,0-17 16,17 0-1,0 0 1,-17 17 15,17 0-15,-17 0-1,17 0-15,0 0 16,-17 0 0,17 0-1,-17-17-15,17 17 16,-17-17-1,17 17-15,17-17 16,16-17 0,1-17-16,-34 18 15,17-18 1,0 17-16,0 0 15,0 17 1,-18 17-16,1-17 16,0 0-1,0 0-15,0 0 16,17 0-16,0 1 15,-17-18 1,17 17-16,17 0 16,-18 0-1,18 0-15,-17-17 16,17 17-1,-17 17-15,17-17 16,-35 17 0,35-17-16,-17 17 15,0-17-15,0 17 16,17 0-1,-1 0-15,18 0 16,-34-17 0,34 17-16,-17-17 15,-1 17 1,-16-16-16,-17 16 15,17 0 1,-17 0-16,-17 0 16,17 0-1,-17 0 204,0 0-204,-17 0 1,0 16-16,0 1 15,0 17 1,0 17-16,0-17 16,0 0-1,17 0-15,0 16 16,-17-16-16,17-17 15,0 0 1,0 0-16,0 0 16,0 0-1,0 0-15,0-17 16,0 17-1,0-17-15,17 0 16,0 17 0,0-17-16,0 17 15,17-17 1,-17 0-16,0 0 15,17 0-15,-34 0 16,34 0 0,0 0-16,-34-17 15,16 0 1,18 0-16,-34 17 15,17 0 1,0 0-16,-17-17 16,17 17-1,-17 0 1,0-17-16,17 17 47,-17 0 124,0 0-155,0 17 15,0-17-15,0 17-1,17 0 1,-17 0 15,17-17-15,-17 17-1,0 0 1,0 0-1,0-17 1,0 17 0,17-1-16,-17-16 15,0 17 1,17-17-1,-17 17-15,0 0 32,17-17-17,0 17 1,-17 0 15,17-17-15,-17 17-1,0-17-15,0 0 16,17 17-1,-17 0 1,16-17 0,1 0 15,-17 0-16,17 0 17,0 17-32,0-17 31,-17 0-31,17 17 15,0-17 1,-17 0-16,17 0 16,0 0-16,0 0 15,-17 0 1,17 0-16,17 0 15,-34 0 1,17 0 0,0 0-1,-1 0-15,-16 0 16,17 0-16,0 0 15,-17 0 1,17 0-16,0 0 31,0 0-31,-17 0 31,0 0-15,17 0 0,0 0-16,-17-17 15,17 17 1,-17 0-16,0-17 15,17 17 1,-17-17-16,17 17 16,-17-17-1,0 0 1,0 17-16,0-17 15,0 17 1,0-17-16,0 0 16,0 0-1,0 17-15,0-17 16,0 1-1,0 16-15,0-17 16,0 0 0,0 0-1,0 17-15,0-17 16,0 0 15,0 0 0,0 17 16,0-17 0,0 17 15,0 0-62,0 17 16,0 34-1,0-34-15,0 0 16,0 16-16,0-33 16,0 34-1,0-17-15,0-17 16,0 17-1,0 0-15,17-17 16,-17 17 0,0 0-16,0 0 31,0-17-16,17 0 1,-17 17-16,0 0 16,17 0 15,-17-17-16,0 17 1,0 0 15,17-17 16,-17 17-31,16-1-1,-16 1 16,17-17 1,-17 0-32,0 0 15,0 17 1,17-17-16,-17 17 15,17 0 1,-17-17 0,0 17-1,17 0 1,0-17 15,0 0-15,-17 0-1,17 17 16,0-17-31,0 0 16,-17 0 0,17 0-1,0 0 1,-17 0-1,17 0 1,0 0 0,0 0 15,-17 0-16,16 0 1,-16 0-16,17 0 16,0 0-1,-17-17-15,17 0 16,0 17 15,-17-17-31,0 17 16,0-17-1,0 0-15,17 17 16,-17 0-1,0-17-15,17 0 32,-17 1-17,0 16 1,0-17-1,0 0 17,0 17-1,0 0 265,0 0-280,0 17-16,0 0 15,0-1 1,0 18-16,0-17 16,0 17-1,0-17-15,0 0 16,0 17-16,0-34 15,17 34 1,-17 0-16,0-34 16,0 33-1,0-16-15,17 0 16,-17 0-1,0 17-15,17-34 16,-17 17 0,17 0-16,-17 0 15,0-17-15,0 17 16,0 0-1,17-17-15,-17 0 16,17 0 0,0 17-16,-17 0 31,17-17-31,-1 0 15,1 0 1,-17 17-16,17-17 16,0 0-1,-17 0 1,17 0-16,0 0 15,0 0 1,-17-17-16,0 0 16,17 17-1,-17 0-15,17 0 16,-17-17-1,0 0-15,17 17 16,-17 0 0,0-17-1,0 0 1,17 0-16,-17 17 15,0-17-15,17 0 16,-17 0 0,0 17-16,0-17 15,0 17 1,0-17-16,0 17 31,0-17 0,0 1-31,0-1 16,0 17 15,0 0-31,0-17 31,0 0-31,0 0 31,0 17-31,0-17 16,0-17 0,0 34-1,0-17 1,0-17-16,17 34 15,0-17-15,-17-17 16,17 34 0,-17-17-16,0 17 15,0-16 1,16 16-16,1-17 31,0 0 0,-17 0 0,0 17 297,0 0-312,17 0-16,0 0 15,-17 0-15,34 0 16,-17 0-1,-17 0-15,17 0 16,0 0 0,0 0-16,-17 0 15,17 0 1,0 0-16,0 0 15,-17 0 1,17 0-16,-1 17 16,-16-17-1,17 17-15,0-17 16,0 17-16,-17 16 15,17-33 1,-17 0-16,0 17 16,0 0-1,17-17-15,-17 0 16,0 17-1,17-17 1,-17 17-16,0-17 16,17 17-1,-17-17-15,17 0 16,0 17-1,-17 0-15,17-17 16,0 17 0,-17-17-1,17 0 1,-17 17-1,17-17 1,-17 17-16,17-17 16,-17 0-16,0 17 15,0 0 1,0-17-16,0 17 15,0-17 1,0 16 0,0 1 202,0 0-202,16-17-1,1 34-15,0 17 16,0-34-16,17 34 15,-17-17 1,-17-17-16,0-1 16,17 1-1,-17 0-15,0 0 16,17-17-1,-17 17-15,0 0 16,0-17 0,0 17-16,0 0 15,0 0 1,0-17-1,0 17 32,0-17-31,-17 17-1,17-17 1,-17 17 0,0-17-1,0 0-15,17 17 16,0 0-16,-17-17 15,0 0 1,0 17-16,17-1 16,0 1-1,-17-17-15,17 17 16,0 0-1,0 0 1,0-17 0,0 17-16,0 0 15,0-17 1,0 17-1,0 0-15,0 0 16,0-17 0,0 17 15,0-17-16,0 17 63,0 0-62,0 33-16,17 1 16,-17 34-1,0-34-15,0 16 16,17-33-1,-17 17-15,0-17 16,0 0 0,0-17-16,0 0 15,0 0 1,17 0-16,-17 0 15,0-1 1,0-16 0,0 0-16,0 17 15,-17-17 1,-17 17-16,1 17 15,-1-17 1,0 17-16,-17-34 16,17 51-1,-17-17-15,18 16 16,-1 1-16,17-17 15,0 17 1,17-34-16,0 17 16,0-17-1,0-17-15,0 17 16,0 0-1,0-17 1,17 0 0,-17 16 186,0 18-202,-17 34 16,-17 34-16,0-35 16,17-16-1,-17 0-15,34-51 16,-17 34-1,0-17-15,17-17 16,-17 0 0,17 0 15,-16-17-31,-1-17 15,17 0-15,-17-17 16,17 34 0,-17-16-16,17-1 15,0 34 1,0-17-16,0 0 31,-17 17-31,17-17 16,0 17-1,-17-17 16,17 0-31,0 17 16,0-17-16,-17 17 16,0-17-1,0 0 16,17 17-15,0 0 0,-17 0-1,17 0 79,0 0-94,0 0 15,0 17 1,17-17 15,-17 0-31,17 0 16,0 17 15,-17-17-15,17 0-1,-17 0-15,17-17 16,0-34-1,0 17-15,0 1 16,-17-1 0,0 0-16,0 34 15,0-34 1,0 17-16,0 17 15,0-17 1,0 0 0,0 17-16,0-17 15,0 17 1,0-17-16,-17 17 15,17-17 1,-17 0-16,17 17 31,-17-16-15,0-1-1,0 0 17,17 17-17,0 0-15,0-17 16,-17 0-1,0 17 1,17-17 0,0 17-1,0-17 1,-17 17-16,0 0 31,17-17-31,-17 17 16,17 0 15,-17 0-16,0 0 1,0 0 15,17 0-31,-16 0 31,16 0-31,-17 0 16,0 17 15,17 0 16,0-17-31,0 17-16,0 0 15,0-17 1,0 17-1,0 0 1,0 0 15,0-17-15,0 0-1,17 0 1,0 0 0,-17 0-1,16 0-15,1 0 32,0 0-17,-17 0 16,0 0 1,0 0-17,0-17 1,0 0-1,0 17 1,0 0 0,0 0 15,-17 0-16,0 0-15,17 0 16,-16 34-16,-1-1 16,0-33-1,0 34-15,17-17 16,0-17-1,0 17-15,-17-17 16,17 17 0,0 0-1,0-17 16,0 17-15,17-17 0,0 17-16,0-17 15,-17 0 1,17 0-16,-1 0 15,1 0 1,-17 0 15,17 0-31,0 17 31,-17 0-31,17 17 16,17-17-16,-17 16 16,17 1-1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43:07.780"/>
    </inkml:context>
    <inkml:brush xml:id="br0">
      <inkml:brushProperty name="width" value="0.33333" units="cm"/>
      <inkml:brushProperty name="height" value="0.66667" units="cm"/>
      <inkml:brushProperty name="color" value="#FBEECD"/>
      <inkml:brushProperty name="tip" value="rectangle"/>
      <inkml:brushProperty name="rasterOp" value="maskPen"/>
      <inkml:brushProperty name="fitToCurve" value="1"/>
    </inkml:brush>
  </inkml:definitions>
  <inkml:trace contextRef="#ctx0" brushRef="#br0">47 228 0,'0'-20'16,"0"0"30,0 20-30,21 0-16,-1 0 16,0-21-1,0 21-15,0 0 16,0-20-1,1 20-15,-21-20 16,20 20 0,-20 0-16,0-20 15,20 20 1,0 0-16,0 0 31,-20 0-31,20 0 31,0 0-31,1-20 16,-21 20-16,20 0 15,20 0 1,-40-20 0,20 20-1,21 0-15,-41 0 16,40 0-1,-20-20-15,-20 20 16,20 0 0,0 0-16,-20 0 15,21-21-15,-1 21 16,0 0-1,-20 0-15,20 0 16,0 0 0,0-20-1,-20 20 1,20 0-16,21 0 15,-41 0 1,20 0-16,0 0 16,-20 0-1,20 0-15,0 0 16,1 0-16,-1 0 15,20 0 1,-40 0-16,40 0 16,1 0-1,-21 0-15,20 0 16,1 0-1,-41 0-15,40 0 16,-20 0 0,0 20-16,0-20 15,0 21-15,1-21 16,-1 0-1,0 0-15,0 20 16,20-20 0,-19 20-16,-1-20 15,0 0 1,0 0-16,0 0 15,21 0 1,-41 0-16,40 0 16,-20 0-1,-20 0-15,20 0 16,0 0-16,0 0 31,-20 0-31,21 0 16,-1 0-1,0 0-15,0 0 16,0 0-1,0 0-15,-20 0 16,21 0 0,-1 20-16,-20-20 15,20 0-15,20 0 16,-40 0 0,20 0-16,1 0 15,-1 0 1,-20 0-16,20 0 15,0 0 1,0 0-16,-20 20 16,20-20-1,0 0-15,-20 0 16,21 0-1,-1 20-15,0-20 16,-20 0 0,20 20-1,0-20-15,0 0 16,-20 0-1,21 0-15,-21 0 16,20 0 0,-20 0-16,20 0 15,0 21 1,0-21-16,-20 20 15,20-20 1,1 0-16,-1 0 16,-20 0-16,20 0 15,-20 20 1,20-20-16,0 0 15,0 20 1,1-20-16,-1 20 31,-20-20-31,20 0 16,0 0-1,-20 0 1,20 0-16,-20 20 16,20-20-1,0 0-15,-20 0 16,0 21-1,21-21 1,-21 20 0,20-20-16,-20 0 15,20 0 1,-20 20-1,0 0 1,20-20-16,0 0 16,-20 20-1,20 0-15,-20 1 16,21-21-16,-1 0 15,-20 0 1,0 0-16,20 20 16,0-20-1,-20 20-15,20-20 16,-20 0-1,0 20-15,20-20 16,1 0 0,-1 0-16,-20 0 15,0 0-15,20 20 31,0-20-15,-20 20 0,0 0 15,20-20-31,-20 0 15,20 0 1,-20 21-16,20-21 16,-20 20-1,0-20 16,21 0-31,-1 20 16,0 0 15,-20 0-15,20-20-1,-20 20 17,20 1-32,-20-1 31,20-20-16,1 0 17,-21 20-32,20-20 31,-20 20-16,20-20 32,0 0-16,0 0 1,-20 0-17,20 0 16,1 0 1,-21 0 46,20 0-47,-20 0 16,20 0-16,-20-20-16,0 20 1,0-20 15,0 0-31,0-1 16,0 21-1,0-40-15,0 20 16,0 0 0,0 0-16,0-1 15,0 21 1,0-20-1,0 0 1,0 0 0,-20 20 15,20-20-16,0 20 17,-20 0 14,-1 0 1,21 0 109,0 0-140,0 20 15,0 0-31,0 0 31,0-20-31,0 0 16,0 20-1,21-20-15,-21 21 16,0-1 0,0-20-1,0 0-15,20 20 31,-20 0 1,20-20-1,-20 20-16,0 0 1,20-20 0,-20 21-1,0-21 1,0 0-1,0 20 17,20-20-17,-20 20 16,20-20-15,0 0 15,-20 20 0,0-20 1,0 20-1,-20-20-31,0 20 15,0 1 1,-40-21-16,39 0 16,1 20-1,0-20-15,0 20 16,0-20-16,20 0 15,-20 0 1,-1 0-16,21 0 31,-20 0 0,0 0-31,0 0 32,20 0-32,-20 0 15,0 0 16,-1 0-15,21 0 0,-20 0 15,0 0-31,0 0 15,20 0 1,-20 0 0,0 0-1,20 0-15,-20 0 16,-1 0-1,1 0 1,20 0 0,-20 0-1,0 0 16,20 20-31,-20-20 32,20 0-17,-20 0 1,20 20-1,-21 0 17,21 1-17,0-21 1,0 20-16,0 0 15,0 0 1,0-20-16,0 20 16,0 0-1,0-20-15,-20 0 16,20 20-1,-20-20 297,20 21-312,-20-1 16,20 0 0,0 0-1,-20 0-15,20-20 16,0 41-1,-20-21-15,20-20 16,-21 40 0,21-20-16,0-20 15,0 20 1,-20 1-16,20-1 15,0-20 1,-20 20 0,20 0-16,0 0 31,0-20 0,0 20-15,0 0 30,0-20-14,-20 0-17,20 21 16,0-1-15,-20 0 0,20-20 15,-20 0-31,20 20 15,-20 0 1,-1-20 0,21 20-16,-20-20 15,20 0 1,0 0-16,-20 0 15,0 0 1,0 0-16,20 21 16,0-21-1,-20 20-15,-21-20 16,41 0-1,-20 0-15,0 0 16,0 0 0,20 20-16,-20-20 15,-1 0-15,21 0 16,-20 0-1,0 0-15,0 0 16,20 0 0,-20 0-16,0 0 15,-1 0 1,21 0-16,-20 0 15,0 0 1,20 0 0,-20 0-1,0 0 1,0 0-16,20-20 15,-20 20 1,-1 0 0,1 0-1,20 0 1,-20 0-1,0 0 17,20 0-17,-20 0 16,0 0-15,-1 0 0,21 0 30,-20 0 1,0 20 0,0 0 0,20 0 0,0-20-16,0 20 16,0 1-1,0-1 32,0-20-15,0 0-48,-20 20 32,0-20 0,20 20-31,0-20 15,0 20-16,-21-20 1,1 0 15,20 0-31,-20 0 16,20 20 15,-20 0-15,0-20 15,0 21 0,20-1 16,-20-20 0,-1 0 15,21 0-31,0 20-15,-20-20 15,0 0 0,0 0 32,20 0-32,-20 0 16,0 0-16,20 0-16,-21 0 1,21 0 15,-20 0 16,0 20-16,20-20 32,0 20-48,-20-20 1,0 20 155,0-20-61,20 0-64,0 0 17,-21 0-48,1 0 32,0 0 0,20 0 0,-20 0 0,20 21-47,-20-21 62,20 20-31,0-20-31,0 0 63,-20 0-48,20 20 63,-20-20-62,-1 0 31,21 20 31,0-20-47,0 20 0,-20-20-15,0 0 30,20 0-46,-20 0 63,20 0 15,-20 0-31,0 0 15,20 0-31,-21 0 32,21 0-32,-20 0-31,0 0 47,20 0-32,-20 0 1,0 0 31,0 0-16,20 0 16,-21 0-1,1 0-14,0 0-1,20 0 16,-20 0-1,0 0 1,20 0 31,-20 0-31,-1 0-16,21 0-15,-20 0-16,20 0 31,-20 0 0,0 0-15,0 0-1,20 0 1,-20 0-16,0 0 16,20 0-1,-21 0-15,1 0 16,0 0-1,-20 0-15,-1 0 16,41 0 0,-40 0-16,0 0 15,40 0-15,-20 0 16,-1 0-1,1 0-15,20 0 16,-20 0 0,0 0-1,20 0 1,-20 0-1,20 0 1,-20 0 0,20-20-1,-20 20-15,20-20 16,0 20-1,-21-20-15,21 0 16,-20 20-16,0-41 16,20 21-1,-20 0-15,0 20 16,0-20-1,20 0-15,-21 20 32,1-21-17,20 1 1,0 0-1,-20 20 1,20 0 0,0-20 15,0 0 16,0 20-32,0-20 32,0 20 0,0-20 0,0-1-1,0 1 1,0 20 0,0-20-16,0 0 94,0 20-78,0 0-32,0-20-15,0 20 16,0-20 0,20 20-16,-20-21 15,20 21 1,-20 0-16,21 0 31,-1-20-31,0 20 16,0 0-1,20 0-15,-19-20 16,39 0-1,-20 20-15,1-20 16,-1 0-16,0 20 16,-20 0-1,1 0-15,-1 0 16,0 0-1,0 0-15,-20 0 16,20 0 0,0 0-16,1 0 15,-1 0 1,20 0-16,-20 0 15,41 0-15,-1 0 16,-20 0 0,41 0-16,-20-21 15,-1 1 1,-20 0-16,-19 20 15,19-20 1,-20 0-16,0 20 16,0-20-1,0 20-15,1 0 16,-21 0-16,20 0 15,0 0 1,0-20-16,20 20 16,1 0-1,-41-21-15,40 21 16,0 0-1,-40 0-15,21-20 16,-1 20 0,-20 0-1,0 0 48,0-20-32,0 0-31,-20 0 15,-21-21 1,21 41-16,-20-40 16,-1 20-1,21-20-15,-20 19 16,40 21-1,-20-20-15,0 0 16,-1 0-16,21 20 16,-20-20-1,0 0-15,0 20 16,0-20-1,0 20-15,20-21 16,-20 1 0,-1 20-16,21 0 15,-20 0 1,20-20-16,-20 20 15,0 0 1,0 0-16,0 0 16,-1 0-16,1 0 15,20 0 1,-20 0-16,0 0 15,20 0 1,-20 0 0,-21 0-1,41 0-15,-20 0 16,20 0-1,-20 0-15,0 20 16,20-20-16,-20 0 16,0 0 15,20 0 16,0-20-32,20-61 1,20 21-16,0-21 15,1 21 1,-21-1-16,20 41 16,1-20-16,-41 40 15,20 0 1,0-20-16,-20 20 15,20 0 1,0 0 15,0 0-31,1 0 31,19 0-31,0 0 16,-20 20 0,21-20-16,-1 0 15,-20 0-15,0 0 16,0 0-1,-20 0-15,21 0 16,-21 0 0,20 0-16,-20 40 31,0-20-31,20 0 15,-20 41 1,20-1-16,0 1 16,0-21-16,-20 1 15,0-1 1,0 20-16,21-60 15,-21 41 1,20-1-16,0-20 16,-20 0-1,20 0-15,-20 1 16,20-1-1,20 0 1,-40-20 0,41 0-16,-1 20 15,-20-20-15,21 0 16,19 0-1,-40 20-15,21-20 16,-1 0 0,0 20-16,-20-20 15,0 0 1,1 21-16,-21-1 15,0 0 1,0 20-16,0 21 16,0-21-1,0 20-15,0 1 16,0-21-16,0-40 15,0 41 1,0-21-16,0-20 31,0 20-31,0 0 47,0-20 234,0 20-266,0 21-15,0-41 16,0 60 0,0-20-16,0-40 15,0 41 1,0-21-16,0 0 15,0 20-15,0-20 16,0 21 0,0-1-16,0-20 15,0 21 1,0-1-16,0-40 15,0 20 1,0 0-16,0-20 16,0 20-1,0-20-15,0 21 16,0-1-16,0-20 15,0 20 1,0 0-16,0 0 31,0-20-31,0 20 16,0-20-1,0 20-15,0-20 16,-21 21 0,21-1-1,0 0 1,0-20-1,-20 20-15,20 0 16,-20 0 0,20-20-16,-20 21 15,20-1 1,0-20-16,-20 20 31,20 0-15,-20 0-1,20-20 1,-20 20-16,20 1 31,0-1-31,0-20 16,0 20-1,0 0 16,0-20-15,0 20 0,0 0-1,0 0 1,-21-20-1,21 21 17,0-1-32,0 0 31,-20-20-31,20 20 31,0 0-31,-20-20 31,20 41-31,0-21 16,0-20-16,0 20 15,0 20 1,0-40-16,0 41 16,0-21-1,0 0-15,0-20 16,-20 20-1,20 0-15,0-20 16,0 20 0,-20 0-16,20 1 31,0-21-31,0 20 15,0 0 1,0 0 0,0-20-1,0 20 1,0 0-1,0-20 1,0 21 15,0-1-15,0 0-1,0-20 1,0 20 15,0 0-15,0 0-1,0-20 17,0 21-17,0-21 1,0 20-1,0-20 1,20 20 0,-20 0 15,0-20-31,0 20 15,20-20 1,0 0 0,-20 20-1,20 1 1,-20-1-1,0-20 1,0 20 15,21 0-15,-21-20-1,0 20 48,0 0-32,0 0 16,0-20 0,0 21-32,0-1 16,0 0-15,0-20 15,0 20 0,0 0 1,0-20-1,0 20 0,0 1-15,0-1-1,0-20 1,0 20 15,0 0-31,0 0 31,0-20-31,0 20 16,0 1-1,0-21 1,0 20-16,0 0 31,0 0-31,0-20 31,0 20-31,0 0 32,0 0-17,0-20 1,0 21 31,0-1-16,0-20 0,0 20 0,0 0 16,-21-20-31,21 20 15,-20-20-16,0 0 17,20 0-1,0 20-31,-20-20 15,0 0 1,20 0 15,-20 0-15,-1 0 15,1 0-15,20 0 15,-20 0-16,0 0 1,0 0 0,20 0-16,-20 0 15,-1 0-15,21 0 16,-20 0-1,0 0-15,0 0 16,20 0 0,-20 0-1,0 0 1,0 0-16,20 0 15,-21 0 1,1 0 0,20 0-1,-20 0 1,0 0 15,0 0 0,20 0-15,-20 0-1,-1 0 17,1 0-17,20 21 16,0-21-31,-20 20 32,0-20-1,20 0 0,-20 20-15,0 0-1,20-20 16,-21 0-15,21 0 78,-20 0-48,0 0 1,0 0-31,20 0 15,0 0 0,-20 0-15,0 0 46,20 0-46,0 0 31,-20-20 109,-1 20-125,21 0-16,0-20 1,-20 20 15,20-20 0,0 20-31,0-21 32,0 21-1,-20-20 16,20 0-1,0 0 1,-20 20-31,20 0 15,0-20 0,0 0 32,0 20-48,0-21 1,0 1-1,0 0 17,0 20-1,0-20-16,0 0 1,0 0 0,0 20-1,0-20 1,0-1-1,0 21 1,0-20 15,0 0-15,0 20-1,0-20-15,0 20 32,20-20-32,-20 0 15,0-1-15,0 21 16,20-20-1,0 0-15,1 20 16,-21 0 0,20 0-16,0-20 15,-20 20 1,20 0-16,20 0 15,-20 0 1,21 0-16,-1 0 16,-40 0-1,40 0-15,1 0 16,-21 0-16,20 0 15,-20 0 1,1 0-16,-1 0 16,0 0-1,-20-20-15,20 20 16,-20 0-1,0-20 1,20 20 0,-20-21-1,0 1 1,0 20-1,0-20-15,-20 0 16,20 0 0,0 20-16,0 0 15,-20-20 1,20 0-1,-20 20 1,20-21-16,-20 21 16,20 0-1,-21 0 1,21-20-16,-20 20 15,20-20 1,-20 20 0,0 0-1,0-20-15,20 0 16,-20 0-1,-1 20-15,1 0 16,20-21 0,-40 1-16,20 0 15,20 20 1,-20 0-16,-1-20 15,1 20-15,0 0 16,-20-20 0,40 20-16,-40-20 15,-1 20 1,41 0-16,-40 0 15,0 0 1,40 0-16,-21 0 16,1 0-1,20 0-15,-20 0 16,0 0-1,0 0 32,20-21-31,0 21-1,0-20 17,-20 20-17,20 0 282,0 0-282,20 0 1,0 0-1,0 0 1,-20 0 0,20 0 15,0 0 78,-20-20-78,0 20 141,0-20-110,0 0-15,0 0-16,0 20 0,0 0-15,0-21 0,-20 1 15,20 20-16,0-20 1,-20 20 0,20-20 15,-20 20 0,0-20-15,20 20-1,-20 0 32,-1 0 0,21 0-32,-20 0 17,20 0 14,0-20-30,-20 20 0,20-20-1,-20 20 16,20 0 16,0-21-16,-20 21-15,0 0 31,20 0-32,-21 0 17,21-20-1,0 20-16,0-20 1,-20 20 15,0 0 16,0 0 0,20 0-16,0 0 31,-20 0-46,0 0 31,20-20-32,-20 20 17,20-20-1,0 20-31,-21 0 62,21-20 1,-20 20-17,20 0 1,-20 0 16,20-21-48,-20 21 32,20-20-16,-20 20-31,20 0 47,0-20-16,-20 20-15,-1 0 31,21 0-16,-20 0 16,20-20-16,0 0 0,0 20-15,0 0 30,0-20 1,-20 20-31,20-21 15,0 1 16,0 20 0,0-20-16,-20 20 0,20-20-15,0 0 30,0 20 1,0 0-47,0-20 47,0 0 0,-20 20-32,20 0 1,0-21 31,-20 21-32,20-20 1,-21 20 31,21-20-32,0 20 17,0 0-17,0-20-15,0 0 31,-20 20-31,20-20 32,0 20-1,0-21 0,0 1 16,0 20-16,0-20 0,0 0 16,0 0-16,0 20 32,0-20-17,0 20 17,0 0-1,20 0-31,1 0-15,-1 0 15,-20 0-15,20 0-1,0 0 1,-20 0 0,20 0-1,-20 0 1,20 0-16,1 0 15,-21 20 1,20-20 0,0 0-1,0 0 1,-20 20-16,0-20 31,20 0-15,0 0 77,-20 20-77,0-20-1,0 0 17,21 0-1,-21 20-31,0 0 47,0-20 218,0 0-265,-21 0 15,1 0 1,20 0 0,-20 0 15,0 0-16,0 0 1,20 0 15,-20 0-15,-1 0-1,1 0 1,20 0 0,0 0-1,-20 0 1,20-20-1,-20 20-15,20 0 32,0 0-17,-20-20 16,0 0 16,20 0-16,-21 20-15,21 0-16,0 0 47,0-20-47,-20 20 31,20-21-15,0 1 108,0 20-92,0-20-17,0 0 32,-20 20-16,20-20-31,0 20 16,-20 0-1,20-20 1,0 0 31,0 20-16,0-21 0,0 1-15,0 0-1,0 20 32,0 0 47,0 0-79,0 40 1,0 1-16,20-1 16,0 20-1,0-19-15,1-1 16,-1-20-1,0 0-15,-20 21 16,0-41 0,20 20-16,0 0 15,0 0 1,-20 0-16,21 21 15,-1-41-15,0 20 16,-20 0 0,0-20-16,20 20 15,-20-20 1,20 0-1,-20 20 1,0-20 15,0 20-15,20 1 15,1-21-15,-21 0-1,20 0-15,-20 20 16,0-20-1,0 20-15,20-20 32,0 0-17,-20 20 1,20-20 15,-20 20-15,0 0 30,20-20 1,0 0-31,-20 21 15,0-21-15,21 20-1,-1-20 16,-20 20 1,20-20-32,-20 0 31,20 0-16,0 0 1,0 20 0,-20-20-1,21 0 1,-1 20-1,-20-20 1,20 0 0,-20 0-1,20 0-15,0 0 16,-20 20-16,0-20 15,0 21 1,20-21-16,1 0 16,-21 20-1,20-20-15,-20 0 16,0 0-1,0 20-15,20-20 32,0 20-17,-20 0 16,20-20 1,-20 0-17,20 0 1,1 0-1,-21 20 1,0-20 0,20 20-1,0-20 1,0 0-16,-20 0 31,20 0 0,-20 21-31,20-21 16,-20 0 15,20 0-15,1 0 15,-1 0-31,-20 0 15,20 0 1,0 0 0,0 0-16,-20 0 31,20 0-16,1 0 1,-1 0 15,-20 0 0,20 0-15,0 0 0,-20 0-1,20 0 48,0 0-32,1 0 0,-21 0 16,20 0-16,0 0 0,0 0-15,-20 0-1,20 0 32,0 0 0,-20 0-31,0 0-1,20 0 1,1 0-1,-1 0 1,-20-21 15,20 21-15,-20-20 15,20 20 0,0 0 16,-20 0-31,0 0 15,20 0 16,1 0-1,-21-20-30,0 20 0,0-20 15,20 20 0,-20-20 16,20 20-32,-20 0 1,20 0 15,-20-20 0,0 0 1,0-1 30,0 21 32,0-20-63,0 0-16,0 20 1,0-20 15,0 0-15,0 0 15,0 20-15,0 0 171,0-21-140,0 1-32,0 0 16,0 20-15,0 0 0,0-20-1,20 20 1,-20-20-16,20 20 15,1 0 235,-21 0-234,0 0 15,0-20-31,0-1 15,20 1 17,0 20-17,-20-20 1,0 0 15,0 0 0,0 20-15,0 0 15,20 0 125,-20-20-156,20 0 47,-20-1-16,0 21 16,20 0-32,-20-20 1,0 0 15,20 20 0,1-20-15,-1 0 0,-20 0 15,0 20-16,0 0 204,20 0-204,-20-21 17,20 1-17,-20 0 1,0 20 15,0 0-31,0-20 16,0 0 15,20 20-31,-20 0 15,0-20 1,20-1 0,-20 1-1,0 20 16,21 0-31,-21-20 16,0 0 31,0 0-32,0 20 17,0-20-1,0 0 0,20 20-31,-20 0 16,0-21 15,20 21-31,-20-20 15,0 0 1,0 20 15,20 0-15,-20-20-1,0 0 1,0 0-16,0 20 16,0 0-1,0-21-15,20 1 31,-20 20-31,0-20 32,20 20-32,-20-20 15,0 0 1,0 20 93,0-20-62,0-1-16,0 1 0,0 20-15,0-20-1,0 0 17,0 20-32,21-20 15,-21 0 1,0-1-16,0 1 15,0 0 1,0 0-16,0 0 16,20 0-1,-20 0 1,0 20-16,0-21 31,0 1-31,20 20 16,-20-20-1,0 20-15,0-20 31,0 0-31,0 20 16,0-20 46,0-1-30,0 21-17,0-20 16,0 20-15,20 0 0,-20-20-16,0 0 31,0 0 0,20 20-15,-20-20-1,20-1 16,-20 21 1,0-20-1,0 0 0,0 0-15,0 20 30,0-20 157,0 0-172,21 20-15,-21-20 0,20 20-16,-20-21 15,0 1 1,0 20-16,20 0 15,-20-20 1,20 0-16,-20 0 16,20 20 15,-20 0-31,0-20 31,0-1-15,20 1-1,0 20 1,1 0 15,-21-20-15,0 20-1,0-20 16,20 20 1,-20-20-17,20 20 1,-20 0-1,0-20 17,20-1-17,-20 21 1,20 0-1,0-20 1,-20 0 0,0 20-1,0-20-15,21 20 16,-21 0-1,0-20 1,20 0 0,0 0-1,-20 20 16,0 0-15,0-21 0,0 1-1,20 20 1,-20 0 15,20 0-15,-20-20 15,0 0 31,0 40 250,0-20-296,-20 40-1,-20 21-15,20-21 16,-1-20-16,1 21 16,0-1-1,0-20-15,0-20 16,20 20-1,0 0-15,-20-20 16,20 21 0,-21-21-1,21 20 1,0 0-16,0-20 15,-20 20 1,20 0-16,-20 21 16,20-41-16,-20 20 15,20 0 1,0-20-16,0 20 31,0-20-31,0 20 16,0 0-1,-20-20-15,20 0 16,-20 20-1,0 1-15,20-1 16,-41-20 0,21 40-16,-40-20 15,39 0-15,-19 21 16,0-21-1,20-20-15,-1 0 16,1 0 0,0 20-16,0-20 31,20 20-31,-40-20 16,19 20-1,21-20-15,-40 21 16,0 19-16,0-20 15,-1 0 1,-19 20-16,-1-40 16,21 21-1,0-21-15,-1 0 16,-19 0-1,40 0-15,-21 0 16,1-21 0,0 1-16,20 0 15,-1 0-15,1 20 16,0 0-1,0-20-15,-20 20 16,19-20 0,-19 20-16,0-20 15,20 20 1,0-21-16,-21 21 15,21 0 1,0 0-16,0 0 16,0 0-1,20 0-15,-21-20 16,1 20-1,20 0-15,-20 0 16,0 0-16,20-20 16,-20 20-1,20 0-15,-20 0 16,-1-20-1,1 20-15,20 0 16,-20 0 0,0 0-16,0 0 15,20 0 1,-20 0-1,-21 0-15,41 0 16,-40 0 0,20 0-16,0 0 15,0 0 1,-1 0-16,1 0 15,0 0 1,0 0-16,20 0 16,-20 0-1,0 0 1,20 0 46,0-20-46,20 0-1,20-21-15,21-19 16,-1 19 0,-40 41-16,20-40 15,1 20-15,-1-20 16,-40 20-1,20 20-15,21-21 16,-41 21 0,20 0-16,20-20 15,-20 0 1,-20 0-16,41 20 15,-1-20 1,-40 0-16,40 20 16,-20-21-1,1 21-15,-21-20 16,20 0-16,0 20 15,-20-20 1,0 20-16,0 0 16,20-20-1,-20 0 1,20-1-1,-20 21-15,20 0 16,-20-20 0,0 0-16,0 20 15,0 0 1,0-20-1,0 20 516,0 0-406,-20 0 77,0 0-14,20 0-173,0 0 32,0 20-16,0 0-15,0-20-1,0 41 1,0-21-16,0-20 16,0 20-1,20 0-15,0 0 16,-20 0-1,20 1-15,1 19 16,-21-20 0,20 0-16,-20 0 15,0 1 1,0-1-16,20 20 15,-20-20 1,0 0-16,20 21 16,-20-1-16,0-20 15,0 0 1,20 21-16,-20-1 15,20 0 1,-20-40-16,21 41 16,-21-21-1,0-20-15,0 20 16,0 0-1,0-20-15,0 20 16,20-20 0,-20 20-16,0 0 15,0-20-15,20 21 16,-20 19-1,0-40 1,20 20 0,-20 0-16,0 0 15,0 1 1,20-1-16,-20 0 15,20-20 1,1 20 0,-21 0-1,0-20-15,0 20 16,20-20-1,0 0 1,-20 0 0,0 0-1,20 0 16,0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18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0,'0'0'31,"0"0"390,0 0-296,17 0-78,0 0-32,-17 0 1,17 0 15,0 0 0,-17 0 219,17 0-219,0 0 32,0 0-32,-17 0 31,17 0-15,0 0 0,0 0-16,-17 17 0,0-17 0,16 0 1,1 0 14,-17 16 1,17-16 0,0 0 0,0 0 15,-17 0-15,17 0-16,0 0 47,0 0-31,-17 0 78,17 0-78,0 0-1,-17 17 17,0-17-32,17 0-15,0 0-1,-17 17 1,17-17-1,-17 0 1,0 17 0,17-17-1,0 0 1,-17 0-1,16 0-15,-16 0 47,17 0-16,-17 17 32,0 0 62,17-17-94,-17 17-16,0-17 32,0 17 16,0 0-17,0 0-30,0-17 0,0 17 15,0 0 0,0-17 94,0 0-110,-17 17 1,17-17 0,0 17-1,-17-17 1,17 17-16,-16-17 15,16 0-15,-17 0 16,17 16 0,0-16 15,-17 0 31,0 0-31,0 0 47,17 17-62,0-17 0,-17 0 15,17 17-31,-17-17 15,17 0 1,-17 0 0,0 17 15,0-17 16,17 17-32,0-17 16,-17 0 1,17 17-17,-17-17 16,17 17 1,-17-17-17,17 17 16,0-17-15,-17 0 31,17 0-47,0 17 47,-17-17-32,17 17 16,0 0 16,0-17-47,0 0 63,0 17-17,0 0-14,0-17 46,0 17-47,0 0 31,0-1-31,0-16 16,0 17-31,0 0-1,0 0 17,0-17-1,17 17 0,-17 0 16,17-17 0,0 0-1,0 0-14,-17 0-17,0 17 1,17-17-1,0 0 17,0 0-1,-17 0 16,17 0-32,0 0 1,-17 0-1,17 0 1,0 0 15,0 0-15,-17 0 31,0 0-32,17-17 16,0 0 32,-1 17-32,-16 0-15,0 0 15,17-17 31,0 0-31,-17 17 47,0-17-31,0 17 312,0 17-312,0 0 0,0-17-16,0 17 78,0 0-62,0 0 0,-17-17-1,17 0 48,-17 0-63,1 0-15,-1 0 31,17 0-1,-17 0-14,0 0-17,0 0 32,17 0-16,0 0-15,-17 0 31,0 0-1,17 0 1,-17 0 16,0 0-32,0 0 78,17 0-62,-17 0 140,0 0-140,0 0 0,17 0-16,-17 0 94,17 0-110,-17 0 1,17 0 15,0 0-15,0-17-1,0 0 1,-16 17-1,16 0 1,0-17 15,0 0-15,0 0 31,0 17-16,0-17 0,0 1 16,0-1 0,0 17-16,0-17 0,-17 0 16,17 17 0,-17 0 218,17 0-218,-17 0-1,17 0 64,0 0-64,0 17 17,0-17-1,0 17-31,0 0 16,0-1 0,0-16 0,0 17-16,0 0 16,0 0 0,0-17-1,0 0-46,0 17 32,0-17-17,0 17 16,17-17 1,-17 17-17,17-17 16,-17 0-15,17 0 15,-17 17-15,0-17 15,16 17 0,1-17-15,-17 0 0,17 0 15,0 0 16,0 0-16,-17 0-16,0 0 1,17 0 0,0 0 15,0 0 31,-17 0-31,17 0-15,0 0 15,-17 0-15,17 0 15,0 0 16,0 0 0,-17 0-1,17 0 1,0 0 31,-17 0-78,16 0 63,-16 0-63,0 0 62,0-17-46,17 17-1,-17 0 32,17 0-47,-17 0 47,0-17-16,17 17 0,-17-17-15,0 0 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43:09.529"/>
    </inkml:context>
    <inkml:brush xml:id="br0">
      <inkml:brushProperty name="width" value="0.33333" units="cm"/>
      <inkml:brushProperty name="height" value="0.66667" units="cm"/>
      <inkml:brushProperty name="color" value="#FBEECD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22.928"/>
    </inkml:context>
    <inkml:brush xml:id="br0">
      <inkml:brushProperty name="width" value="0.33333" units="cm"/>
      <inkml:brushProperty name="height" value="0.6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25 2019 0,'-24'0'0,"24"-23"15,0-1 1,0 1-1,0-24 1,0-24-16,0-46 16,24 23-1,-24-23-15,23 46 16,1 1-16,-1-1 15,-23 24 1,0 24-16,24-24 16,-24 0-1,0 23-15,23-23 16,-23-23-1,24 46-15,-24-23 16,23 0 0,-23 23-16,0 1 15,24-1 1,-24 1-16,0-24 15,0 0-15,0 47 16,23-47 0,-23 0-16,24 47 15,-24-47 1,0 1-16,0 46 15,0-24 1,23-23-16,-23 47 16,0-23-1,0-1 1,0 1 15,0 23 0,0-24 0,0 24-31,0-23 16,0 23 0,24-24-1,-24 0 1,0 1-1,0 23 32,0-24 0,23 24-47,-23-23 16,0-1-1,24 24 1,-24 0-1,0-23 1,23-1 0,-23 1-1,24 23 63,-24 0 0,23 0-15,-23-24-17,0 24-30,24 0 46,-24-23 110,0 23-125,0-24-16,0 1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22.930"/>
    </inkml:context>
    <inkml:brush xml:id="br0">
      <inkml:brushProperty name="width" value="0.33333" units="cm"/>
      <inkml:brushProperty name="height" value="0.6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22.931"/>
    </inkml:context>
    <inkml:brush xml:id="br0">
      <inkml:brushProperty name="width" value="0.33333" units="cm"/>
      <inkml:brushProperty name="height" value="0.66667" units="cm"/>
      <inkml:brushProperty name="color" value="#FF0000"/>
      <inkml:brushProperty name="tip" value="rectangle"/>
      <inkml:brushProperty name="rasterOp" value="maskPen"/>
      <inkml:brushProperty name="fitToCurve" value="1"/>
    </inkml:brush>
  </inkml:definitions>
  <inkml:trace contextRef="#ctx0" brushRef="#br0">3 1478 0,'0'0'31,"0"-23"0,0-1-15,0 1-1,0 23 1,0-24 0,0 1-1,0 23-15,0-47 16,0 23-1,0 24-15,0-47 16,0 24 0,0 23-1,0-24 1,0 1-1,0-1 17,0 24-17,0 0 1,0-23-16,0 0 15,0 0 1,0 23-16,0-24 16,0 1-1,0 23 1,0-24-16,0 0 15,0 1 1,0 23-16,0-24 16,0 1-1,0-1-15,0 24 16,0-23-1,24-1 1,-24 24 0,0-23-1,0-1 16,0 1-15,0 23 0,23 0-1,-23-24 1,0 1-1,0-1 1,24 24-16,-24-23 16,0-1-1,0 24 1,0-23 15,0-1 0,0 1-15,23 23-1,-23-24-15,0 1 16,0-1 0,0 24-1,0-23 1,0-1-1,24 24 17,-24 0-32,0-23 31,24 23-31,-24-24 15,0 1 1,0 23-16,0-24 31,0 1-15,0 0 31,0 23-32,24 0 16,-24-24-31,23 1 47,-23-1 0,0 24-31,0 0-16,0-23 31,24-1-16,-24 24 1,23-23 0,-23-1 46,0 1-31,24 23 0,-24 0-15,0-24 140,0 1-125,0-1 16,0 24 0,0-23-16,0-1 0,0 24-15,0 0-1,0-23 48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22.932"/>
    </inkml:context>
    <inkml:brush xml:id="br0">
      <inkml:brushProperty name="width" value="0.33333" units="cm"/>
      <inkml:brushProperty name="height" value="0.66667" units="cm"/>
      <inkml:brushProperty name="color" value="#FFC000"/>
      <inkml:brushProperty name="tip" value="rectangle"/>
      <inkml:brushProperty name="rasterOp" value="maskPen"/>
      <inkml:brushProperty name="fitToCurve" value="1"/>
    </inkml:brush>
  </inkml:definitions>
  <inkml:trace contextRef="#ctx0" brushRef="#br0">0 1412 0,'0'-23'78,"0"23"-31,0-24 0,0 1 0,0-1-16,0 24-15,0-23-16,23 23 15,-23-24 1,24 1-16,-24 23 31,0-24-15,23 24 15,-23-23-16,24 23 17,-24-24-17,23 24-15,-23-23 16,0 23-1,0-24-15,24 24 32,-24 0-32,23 0 15,-23-23 1,0-1-1,24 1 1,-1 23 0,1 0 15,-24-24-31,0 1 31,23-1-15,1 24-1,-24 0 1,23 0 0,-23-23-16,0 23 15,24 0 16,-24-24-31,23 24 16,-23 0 15,0 0-15,24-23-1,-1-1 1,1 1 0,-24 23 15,0 0-31,23 0 15,-23-24 1,24 0 0,-1 1-1,-23 23 16,24-24-15,-1 1 0,-23 23-1,24-24 1,0 1-1,-1 23 1,-23-24 0,0 24-16,24 0 15,-1-23 1,1-1 15,-24 24-15,0-23-16,23 23 31,1 0-31,-24-24 31,0 24-31,23 0 16,-23-23-1,24 23-15,-1 0 16,-23 0-1,24-24 1,-1 24 0,1 0-1,-24 0-15,0-23 16,23 23-1,1 0-15,-24-24 16,0 24 0,23 0-1,1 0 1,-1 0 15,-23-23-31,0 23 16,24 0-16,-1-24 15,1 24 1,-24 0-1,23 0 1,1-23-16,-24 23 16,23 0-1,1 0 1,-1 0-1,-23 0 1,24-24 0,0 24-1,-1 0-15,-23-23 16,0 23-1,24 0-15,-1-24 32,-23 24-32,0-23 15,24 23 1,-1 0-16,-23-24 15,24 24-15,-24 0 16,23 0 0,1-23-1,-1 23 1,-23 0-1,24-24 1,-1 24 0,1-23-1,-24 23 16,23 0-15,1 0 0,-24-24-1,23 24 1,1-24-1,-1 24-15,-23 0 32,24 0-17,-1 0 1,1 0-1,-24-23 1,23 23 0,1 0-1,-24 0 1,23-24-16,1 24 15,-1 0 1,-23-23 0,24 23-1,0 0-15,-1 0 16,-23 0-1,47 0-15,-23-24 16,-24 24 0,23 0-1,1 0 1,-24-23-1,23 23 1,1 0 0,-1 0-1,-23 0 1,24 0-1,-1 0 1,1 0 0,-24 0-1,0-24 1,23 24-16,1 0 15,-24 0 1,23 0 0,1 0-1,-1 0 1,-23 0-1,24 0-15,-1 0 16,1 0 0,-24 0-1,23 0-15,1 0 31,-24 0-15,23 0 15,1 0-15,-1 0-1,-23 0 17,0-23-1,24 23-31,0 0 15,-1 0 1,-23 0 0,24 0-1,-24-24 1,23 24-1,-23 0 32,24 0-16,-1 0 1,1 0-1,-24 0-16,23 0 1,1 0 0,-1 0 46,-23 0-31,24 0 16,-1 0 15,-23 0-46,0 0 31,24 0 31,-1 0-31,-23 24-16,24-24 234,-24 0 390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22.93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0,'0'0'156,"0"0"-141,23 0-15,24 0 16,-23 0-16,23 0 15,-24 0 1,1 0-16,-1 0 16,1 0-1,-24 0-15,23 0 16,1 0-1,-1 0-15,-23 0 16,24 0 0,-1 0-16,1 0 15,-24 0 1,23 0-1,1 0 17,-1 0-17,-23 0 1,24 0 15,-1 0-15,-23 0 15,24 0-16,0 0 1,-1 0 15,-23 0 0,24 0-31,-1 0 32,1 0-32,-24 0 15,23 0 1,1 0-1,-24 0-15,23 0 16,1 0 0,-1 23-1,-23-23 1,24 0-1,-1 0 1,1 0-16,-24 0 16,23 0-16,1 0 15,-24 0 1,23 0-16,1 0 15,-1 0 1,-23 0-16,24 24 16,-1-24-1,1 0 1,-24 0-1,23 23-15,1-23 16,-24 0 0,23 0-16,1 0 15,-1 0 1,-23 0-16,24 24 15,0-24 1,-1 0 0,-23 23-16,24-23 15,-1 24 1,-23-24-16,24 0 15,-1 0 1,1 0-16,-24 23 16,23-23-16,1 24 31,-1-24-31,-23 0 31,24 24-15,-1-24 15,-23 0-16,0 0-15,24 0 16,-1 0 0,-23 23-1,24-23-15,-24 0 16,23 24-1,1-24 17,-1 0-17,-23 0 1,24 0 15,-1 0-15,-23 0-1,24 0 1,-1 0 15,1 0-15,-24 0-1,23 23 16,1-23 1,-1 24-17,-23-24 1,24 0-1,0 23 1,-24-23 0,23 0-1,1 0 1,-1 24-16,-23-24 15,24 0 1,-1 23-16,-23 1 16,24-24-16,-24 0 15,0 0 1,23 0-16,-23 23 15,24-23 1,-24 24-16,23-24 16,-23 0-1,0 0 1,24 0-1,-24 23 1,23-23 0,-23 0-1,24 24-15,-1-1 31,1-23-31,-24 0 16,0 0 0,23 0-16,1 0 15,-24 24 1,23-24-16,-23 0 15,0 23-15,24-23 16,-1 0 0,-23 24-1,0-24 1,24 0-1,-24 0 1,23 0-16,1 0 31,-24 23-15,23 1 15,1-24 0,-24 0-15,23 0-1,-23 0-15,24 23 32,0-23-17,-24 24 1,0-24-1,0 23-15,23-23 16,-23 0 0,24 0-16,-1 0 31,-23 24-31,0-1 78,0 1-47,0-24 31,0 23-30,24-23-17,-24 24 16,0-24 1,0 24 14,23-1-14,-23 1-17,24-24 16,-24 0-15,0 23 31,0-23-32,0 24 48,23-24-63,-23 23 47,24-23-47,-24 0 93,0 0-46,0 24 15,23-24 32,-23 23-63,24-23-15,-24 0 15,23 0-31,-23 24 47,24-1-16,-1 1 16,-23-24 0,24 0-16,-24 23-16,0 1 188,0-24-140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22.934"/>
    </inkml:context>
    <inkml:brush xml:id="br0">
      <inkml:brushProperty name="width" value="0.33333" units="cm"/>
      <inkml:brushProperty name="height" value="0.66667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447 2140 0,'0'-23'156,"0"-1"-156,0 24 31,0-23-31,0-1 16,0 1-1,23-1-15,-23-23 16,0 47-16,0-23 16,0-1-1,0 24-15,0-23 16,0 23-1,24 0 1,-24-24 0,0 1-1,0-1 1,0 24 15,0-24-15,0 1 30,0 23-14,0-24 14,0 1 32,0 23 156,0 0-171,0 23-32,0-23 16,0 24 140,0-24-15,-24 0-141,1 0 31,23 0-62,0 0 16,-24 0-1,24-24 1,0 1 0,0-1 30,0 24 1,0-23-16,0-1-15,0 1 0,0 23 15,0-24-16,0 1 1,0 23 15,0-24-15,0 1 15,0-1 31,0 24 360,0-23-391,0-1 0,0 1-31,0 23 31,0-24-15,0 1 15,0 23-15,0-24-1,0 1 16,0-1 1,0 24-17,0-23 16,0-1 1,0 1-1,0 23-16,0 0 1,0-24-16,0 1 31,0 23 16,0-24 0,0 0-16,-23 24-15,23-23-1,0 23 16,-24-24 1,24 1-1,-23-1 0,23 24-15,0-23-1,0-1 1,-24 24 15,24 0 0,0-23 32,0-1 93,0 1-125,0 23 0,0-24 0,0 1 0,0-1 16,0 24 0,0-23-16,0-1 16,-23 24-31,23 0-16,0-23 31,0-1 0,0 1 0,0 23 16,0-24-31,-24 24-1,24-23 1,0-1-1,0 24 17,0-23-1,0-1 0,0 1 16,0 23-32,0-24 1,0 1 46,0 23-30,0-24 14,-23 0 1,23 1-31,-24 23 15,24-24 0,0 1 0,0-1-15,0 24 15,0-23-15,0-1-1,0 24 1,0 0 15,-24 0-15,24-23-1,-23-1 32,23 1-16,-24 23 1,24 0-17,0 0 32,0-24-47,-23 24 31,23-23-15,0-1 31,-24 24-32,24 0 1,0-23 31,0-1-1,0 24-46,0 0 32,0-23 30,0-1-31,-23 24 0,23-23-15,-24 23 46,24 0-62,0-24 47,0 1 0,-23 23 0,23-24-32,0 24 32,0 0-31,0-23 31,0-1-1,-24 24 1,1 0 109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1:46:22.935"/>
    </inkml:context>
    <inkml:brush xml:id="br0">
      <inkml:brushProperty name="width" value="0.33333" units="cm"/>
      <inkml:brushProperty name="height" value="0.66667" units="cm"/>
      <inkml:brushProperty name="color" value="#00B05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0,'23'0'0,"1"24"16,-24-1-1,0-23-15,24 24 16,-24-1 0,23-23-16,-23 24 15,0-24 1,0 23-16,0 1 15,24-24 1,-24 23 0,0 1 15,23-24-31,-23 23 15,0-23 1,24 24 0,-24-1-1,0-23 1,0 24-1,0-1 1,0 1 0,0-24-1,0 23 1,0 1-1,0-1 17,0-23-17,0 24 1,0-1-1,0-23-15,0 24 32,0-1-32,0 1 15,0-24 1,0 23-1,0 1 1,0 0 0,0-24-1,23 0 1,-23 23-16,0 1 15,0-24 1,0 23 0,0 1-1,24-1 1,-24-23-1,0 24 1,23-1 0,-23 1-1,0-24 1,0 23-16,0 1 15,0-24 1,0 23 0,24 1-1,-24-1 1,0-23-1,0 24 1,23-1-16,-23 1 31,0-24-31,0 23 16,0 1-1,0-24 1,0 23 15,0 1-15,0-24-1,0 23 1,0-23 0,0 24 30,0-1-14,0 1-1,24-24-16,-24 23 1,0 1 15,23-24-31,-23 24 16,0-1-1,24-23 1,-24 24-16,0-24 16,0 23 15,0 1-16,23-1 17,-23-23-32,0 24 31,24-1-16,-24-23 1,0 24 0,23-24-16,-23 23 15,0 1 1,0-24 15,0 23-15,0 1-1,0-1 16,0-23-15,0 0-16,0 24 31,0-1-15,0-23-1,0 24 17,0-1-1,0 1-16,0-24 1,24 23 0,-24 1 15,0-1 0,0-23-15,0 24-1,0-1 1,0 1 15,0-24 0,0 23-15,0 1-1,0-24 17,0 24-17,0-1 1,0 1 15,0-24-15,0 23 15,0 1 0,0-1-15,0-23 15,0 24-16,0-1 1,0-23 46,0 24-30,0-1 14,0 1 1,0-24 0,0 23 31,0 1-47,0-1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19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 61 0,'0'-16'234,"0"16"-172,0 0-46,0-17-1,17 17 1,-17 0 15,0-17 0,17 17-15,0 0 31,-17 0-32,17 0 1,-17 0 31,17 0-16,0 0 16,-17 0-16,17 0 0,0 0 0,-1 0 1,-16 0-1,17 0-16,0 0 1,0 0 0,-17 0 15,17 0 0,0 0-15,-17 0 15,17 0 16,-17 0 296,0 0-328,0 0 1,0 17-16,-17-17 16,0 0-1,17 0-15,0 17 16,-17-17-1,17 16-15,-17-16 16,0 0 62,17 0 31,-17 0-62,1 0 0,-1 0 15,17 0-15,-17 0 0,0 0 0,17 0-1,-17 0 1,0 0-16,17 17 1,-17-17-1,17 0 0,0 0 16,-17 0 15,17 17-46,-17-17-1,17 17 17,0-17 186,0-17-187,0 17-15,0-17 15,17 17-15,-17-17-1,0 17 16,0-16-15,17 16 0,-17 0 15,17 0-16,-17-17 1,17 17 0,-17 0-1,17 0 1,0 0 15,-17 0-15,17 0-1,0 0 1,-1 0 15,-16 0-15,17 0 15,0 0 16,0 0-32,-17 0 1,17 0 15,0 0-15,-17 0 15,17 0-16,0 0 1,-17 0 0,17 0-1,-17 0 1,17 0-1,0 0 1,0 0 15,-17 0-15,0 0-1,17 0 17,0 0 14,-17 17-14,0-17-1,0 16-31,17 1 62,-17-17-15,0 17 0,0 0 0,16-17-47,-16 17 31,0-17 31,0 17 47,17-17-62,-17 17 16,0-17-17,0 0 48,0 17 93,0 0-62,0 0-78,0-17 15,0 17 16,0 0-15,0 0-17,0-17-14,0 0 14,0 0-14,-17 0-17,17 17 16,-16-17-15,16 17 15,0-17-15,-17 0-1,0 0 17,17 16-32,0-16 15,-17 17 1,0-17 31,0 17-16,17-17 16,0 0-16,-17 0-31,17 17 31,-17-17 0,17 17 0,-17-17-15,17 17 0,0-17 15,0 0-16,-17 0 17,17 17-17,-17 0 1,17 0 15,0-17-31,0 0 16,-17 0-1,17 17 1,-17 0 15,0-17 31,17 17-15,0 0-16,0 0 32,0-17-32,0 17 16,0-1 0,0 1-1,0-17 1,0 17-16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0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85 51 0,'0'0'78,"-17"0"203,0 0-250,0 0 16,17 0-1,-17 0 157,0 0-94,17 0-77,0 17 14,0 0 79,0-17-78,0 16 31,0 1 31,0-17-93,17 0 46,-17 17-31,0-17-15,17 0 31,0 0 0,0 0-1,-17 0-14,17 0-1,0 0-16,-17 0 32,17 0 0,-1 0 0,1 0 0,-17 0-1,0 0-30,17 0 15,-17-17-15,17 17 15,-17-17-31,0 17 31,17 0 0,-17-16-15,0-1 15,0 0-15,0 17 31,0-17-1,0 0 17,0 17 374,0-17-313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8.36041" units="1/cm"/>
          <inkml:channelProperty channel="Y" name="resolution" value="28.34646" units="1/cm"/>
          <inkml:channelProperty channel="T" name="resolution" value="1" units="1/dev"/>
        </inkml:channelProperties>
      </inkml:inkSource>
      <inkml:timestamp xml:id="ts0" timeString="2021-02-10T20:26:15.721"/>
    </inkml:context>
    <inkml:brush xml:id="br0">
      <inkml:brushProperty name="width" value="0.03969" units="cm"/>
      <inkml:brushProperty name="height" value="0.07938" units="cm"/>
      <inkml:brushProperty name="color" value="#E7CFCA"/>
      <inkml:brushProperty name="tip" value="rectangle"/>
      <inkml:brushProperty name="rasterOp" value="maskPen"/>
      <inkml:brushProperty name="fitToCurve" value="1"/>
    </inkml:brush>
  </inkml:definitions>
  <inkml:trace contextRef="#ctx0" brushRef="#br0">0 0 0,'0'0'296,"0"17"-249,0-17-31,0 17 31,0 0-1,17-17-30,-17 17 15,0-17 16,0 0 15,0 17-15,17 0-16,-17-17 1,0 16-1,0 1 16,0 0-16,16-17 0,-16 0-31,0 17 31,0 0-15,0 0 15,0-17-15,0 17 15,0 0 0,0-17 16,17 17 0,-17 0-16,17-17 0,-17 17 0,17-17 16,-17 17 15,0-17-15,0 17 0,17-17 203,0 0-219,0 0 0,-17 0-15,0-17-16,17 17 15,0 0 1,-17 0 46,0 0 1,17 0-48,0-17 32,0 0 0,-17 17 0,0-17-32,17 17 16,-17 0-15,17 0 15,-17-17-15,17 17 15,-17-17-15,0 17 15,16 0 31,1 0 1,0 0-1,-17 0-15,17 0-16,-17 0 0,17 0 0,-17 0 47,17-17-31,0 17 0,0 0 0,-17-17-32,0 17 17,17 0 14,-17-17-46,17 17 47,-17 0-16,17 0-31,-17 0 63,0-17-48,17 17 1,0 0 31,-17 0 0,17 0-1,0 0 1,-1 0 0,-16-17-16,0 17-15,17 0 31,0-17-32,0 17 1,-17 0 15,17 0 0,0 0 0,-17 0 188,17 0-188,-17 0 265,0 17-280,0 0 0,0-17-1,0 17 1,0 0-16,0 0 31,0-17 0,0 17 32,0 0-32,0-17-16,0 17 1,0 0 0,0 0 15,0-17 0,0 17-15,0 0 30,0-17-30,0 17 0,0-17 30,0 17-14,0-1-1,0-16 0,0 17 16,0 0 0,0 0-16,0-17 31,0 17-31,0 0 16,0 0 0,0-17 359,0-17-391,0 0-15,0 0 16,0 0-16,0 0 15,0 17 1,0-17-16,0 1 16,0-1-1,0 17 16,0-17 1,0 0-1,0 17-16,0-17 17,0 0-1,0 17-31,0-17 15,0 17 1,0-17 15,0 0 16,0 0 109,0 17-109,0 0 124,0 0-155,0 17 0,0 0-16,0-17 15,0 17 16,0 0 1,0 0-17,0-17 1,0 17 15,0 0-15,0-17 15,0 17 0,0 0 0,0-1 32,0-16-48,0 17 16,0 0-15,0 0 31,0-17-32,0 0 17,0 17-1,0 0 31,0-17 1,0 17-17,0 0 1,-17 0 0,17-17 156,0-17-188,0 0 17,0 17-17,0-17 1,0 0-1,0 17 1,0-17 0,0 0-1,0 0 1,0 17 15,0-17 0,0 1 16,0 16-47,0-17 31,0 17 0,0 0-15,0-17 0,0 0 15,17 17-31,-17 0 15,0-17 1,17 0 15,-17 0-15,0 17 15,17 0-31,-17-17 16,0 0-1,0 0 16,0 17 1,0-17-17,0 0 16,0 17 16,0 0 421,0 0-452,-17 0-1,0 0 17,17 0-17,-17 0 16,0 0-15,17 0 0,-17 0 15,0 0 0,0 0-15,17 0-1,-17 0 1,1 0 15,16 0-15,-17 0-1,17 0 16,-17 0 1,17 17-17,-17-17-15,17 0 31,0 0-31,-17 0 16,0 0 0,17 17-16,-17-17 31,17 0 0,-17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2CC6E-644A-485D-B2D7-6B61980EFAA8}" type="datetimeFigureOut">
              <a:rPr lang="nb-NO" smtClean="0"/>
              <a:t>04.05.2021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FFBB3-6C08-4842-B883-8D94AC8FAD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105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ffectLst/>
              </a:rPr>
              <a:t>I tillegg til å utvikle, skal prosjektet også teste ut og forske på forskjellige digitale elektroniske hjelpemidler. En av disse hjelpemidlene (The Digital Care </a:t>
            </a:r>
            <a:r>
              <a:rPr lang="nb-NO" dirty="0" err="1">
                <a:effectLst/>
              </a:rPr>
              <a:t>Facilitator</a:t>
            </a:r>
            <a:r>
              <a:rPr lang="nb-NO" dirty="0">
                <a:effectLst/>
              </a:rPr>
              <a:t>) skal elektronisk samle inn data om pasientens helse og dataene skal brukes for å gi råd når det gjelder behandling, omsorg og oppfølging. Videre skal prosjektet utvikle elektroniske løsninger for overføring og formidling av data mellom pasient og helsevesen, og forskjellige helse-</a:t>
            </a:r>
            <a:r>
              <a:rPr lang="nb-NO" dirty="0" err="1">
                <a:effectLst/>
              </a:rPr>
              <a:t>apper</a:t>
            </a:r>
            <a:r>
              <a:rPr lang="nb-NO" dirty="0">
                <a:effectLst/>
              </a:rPr>
              <a:t> som kan registrere symptomer og utvikling av pasientens sykdommer.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C136-35B4-4443-A9B6-C0A61B00D44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210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C136-35B4-4443-A9B6-C0A61B00D44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624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ffectLst/>
              </a:rPr>
              <a:t>I tillegg til å utvikle, skal prosjektet også teste ut og forske på forskjellige digitale elektroniske hjelpemidler. En av disse hjelpemidlene (The Digital Care </a:t>
            </a:r>
            <a:r>
              <a:rPr lang="nb-NO" dirty="0" err="1">
                <a:effectLst/>
              </a:rPr>
              <a:t>Facilitator</a:t>
            </a:r>
            <a:r>
              <a:rPr lang="nb-NO" dirty="0">
                <a:effectLst/>
              </a:rPr>
              <a:t>) skal elektronisk samle inn data om pasientens helse og dataene skal brukes for å gi råd når det gjelder behandling, omsorg og oppfølging. Videre skal prosjektet utvikle elektroniske løsninger for overføring og formidling av data mellom pasient og helsevesen, og forskjellige helse-</a:t>
            </a:r>
            <a:r>
              <a:rPr lang="nb-NO" dirty="0" err="1">
                <a:effectLst/>
              </a:rPr>
              <a:t>apper</a:t>
            </a:r>
            <a:r>
              <a:rPr lang="nb-NO" dirty="0">
                <a:effectLst/>
              </a:rPr>
              <a:t> som kan registrere symptomer og utvikling av pasientens sykdommer.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C136-35B4-4443-A9B6-C0A61B00D44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719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ffectLst/>
              </a:rPr>
              <a:t>I tillegg til å utvikle, skal prosjektet også teste ut og forske på forskjellige digitale elektroniske hjelpemidler. En av disse hjelpemidlene (The Digital Care </a:t>
            </a:r>
            <a:r>
              <a:rPr lang="nb-NO" dirty="0" err="1">
                <a:effectLst/>
              </a:rPr>
              <a:t>Facilitator</a:t>
            </a:r>
            <a:r>
              <a:rPr lang="nb-NO" dirty="0">
                <a:effectLst/>
              </a:rPr>
              <a:t>) skal elektronisk samle inn data om pasientens helse og dataene skal brukes for å gi råd når det gjelder behandling, omsorg og oppfølging. Videre skal prosjektet utvikle elektroniske løsninger for overføring og formidling av data mellom pasient og helsevesen, og forskjellige helse-</a:t>
            </a:r>
            <a:r>
              <a:rPr lang="nb-NO" dirty="0" err="1">
                <a:effectLst/>
              </a:rPr>
              <a:t>apper</a:t>
            </a:r>
            <a:r>
              <a:rPr lang="nb-NO" dirty="0">
                <a:effectLst/>
              </a:rPr>
              <a:t> som kan registrere symptomer og utvikling av pasientens sykdommer. </a:t>
            </a:r>
          </a:p>
          <a:p>
            <a:endParaRPr lang="nb-NO" sz="1200" dirty="0"/>
          </a:p>
          <a:p>
            <a:r>
              <a:rPr lang="nb-NO" sz="1200" dirty="0"/>
              <a:t>Fortsatt uavklart hva en testing vil innebære </a:t>
            </a:r>
            <a:r>
              <a:rPr lang="nb-NO" sz="1200" dirty="0" err="1"/>
              <a:t>mtp</a:t>
            </a:r>
            <a:r>
              <a:rPr lang="nb-NO" sz="1200" dirty="0"/>
              <a:t>. Tidsavgrensning, formål, etc. Antagelig blir målet å finne ut om noe utviklet i Canada kan benyttes i Europa.</a:t>
            </a:r>
            <a:br>
              <a:rPr lang="nb-NO" sz="1200" dirty="0"/>
            </a:b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FC136-35B4-4443-A9B6-C0A61B00D44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80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FFBB3-6C08-4842-B883-8D94AC8FAD0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193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594" y="0"/>
            <a:ext cx="7406640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51520" y="2139702"/>
            <a:ext cx="4176464" cy="64807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49040" y="2787774"/>
            <a:ext cx="4178862" cy="521196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Underskrift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3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51520" y="3305176"/>
            <a:ext cx="864096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51520" y="2180035"/>
            <a:ext cx="864096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Underskrift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8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1520" y="1200151"/>
            <a:ext cx="424428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24428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7" name="Rett linje 16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325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1151335"/>
            <a:ext cx="424586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51520" y="1631156"/>
            <a:ext cx="424586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247454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24745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642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dirty="0"/>
              <a:t>Overskrift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5" name="Rett linje 14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109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4" name="Rett linje 13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0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51521" y="204787"/>
            <a:ext cx="3213994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31743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51521" y="1076326"/>
            <a:ext cx="3213994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7" name="Rett linje 16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754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83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 hasCustomPrompt="1"/>
          </p:nvPr>
        </p:nvSpPr>
        <p:spPr>
          <a:xfrm>
            <a:off x="7884368" y="205979"/>
            <a:ext cx="1008112" cy="4388644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1520" y="205979"/>
            <a:ext cx="7488832" cy="4388644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6" name="Rett linje 15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8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56" y="0"/>
            <a:ext cx="5503544" cy="51435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267744" y="2139702"/>
            <a:ext cx="4608512" cy="648072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266421" y="2787774"/>
            <a:ext cx="4611158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Underskrift</a:t>
            </a:r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  <p:sp>
        <p:nvSpPr>
          <p:cNvPr id="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4176464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940152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Bild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59" y="4761913"/>
            <a:ext cx="2037321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8" name="Rett linje 17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50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2"/>
          <p:cNvSpPr>
            <a:spLocks noGrp="1"/>
          </p:cNvSpPr>
          <p:nvPr>
            <p:ph type="pic" idx="10"/>
          </p:nvPr>
        </p:nvSpPr>
        <p:spPr>
          <a:xfrm>
            <a:off x="0" y="987573"/>
            <a:ext cx="9144000" cy="4155927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0" y="2859782"/>
            <a:ext cx="4140021" cy="648072"/>
          </a:xfrm>
          <a:solidFill>
            <a:srgbClr val="003283"/>
          </a:solidFill>
        </p:spPr>
        <p:txBody>
          <a:bodyPr lIns="43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-268" y="3507854"/>
            <a:ext cx="4140220" cy="521196"/>
          </a:xfrm>
          <a:solidFill>
            <a:srgbClr val="003283"/>
          </a:solidFill>
        </p:spPr>
        <p:txBody>
          <a:bodyPr lIns="432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Underskrift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2267744" y="195486"/>
            <a:ext cx="24482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43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2"/>
          <p:cNvSpPr>
            <a:spLocks noGrp="1"/>
          </p:cNvSpPr>
          <p:nvPr>
            <p:ph type="pic" idx="10"/>
          </p:nvPr>
        </p:nvSpPr>
        <p:spPr>
          <a:xfrm>
            <a:off x="0" y="987573"/>
            <a:ext cx="9144000" cy="28083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329571"/>
            <a:ext cx="3168352" cy="414293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2267744" y="195486"/>
            <a:ext cx="244827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/>
          <p:cNvSpPr/>
          <p:nvPr userDrawn="1"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251520" y="4001601"/>
            <a:ext cx="5184576" cy="527632"/>
          </a:xfrm>
          <a:noFill/>
        </p:spPr>
        <p:txBody>
          <a:bodyPr lIns="9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1423" y="4523679"/>
            <a:ext cx="5184825" cy="424335"/>
          </a:xfrm>
          <a:noFill/>
        </p:spPr>
        <p:txBody>
          <a:bodyPr lIns="9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Underskrift</a:t>
            </a:r>
          </a:p>
        </p:txBody>
      </p:sp>
    </p:spTree>
    <p:extLst>
      <p:ext uri="{BB962C8B-B14F-4D97-AF65-F5344CB8AC3E}">
        <p14:creationId xmlns:p14="http://schemas.microsoft.com/office/powerpoint/2010/main" val="1868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5904656" cy="85725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1200151"/>
            <a:ext cx="5904656" cy="33944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8" name="Rett linje 17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2"/>
          <p:cNvSpPr>
            <a:spLocks noGrp="1"/>
          </p:cNvSpPr>
          <p:nvPr>
            <p:ph type="pic" idx="13"/>
          </p:nvPr>
        </p:nvSpPr>
        <p:spPr>
          <a:xfrm>
            <a:off x="6300192" y="1"/>
            <a:ext cx="2843808" cy="465998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356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983919" y="209426"/>
            <a:ext cx="5904656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83919" y="1203598"/>
            <a:ext cx="5904656" cy="339447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8" name="Rett linje 17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2843808" cy="465998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1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pbilde og 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251520" y="1949825"/>
            <a:ext cx="4245868" cy="47982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51520" y="2427734"/>
            <a:ext cx="4245868" cy="2166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949825"/>
            <a:ext cx="4247454" cy="47982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2427734"/>
            <a:ext cx="4247454" cy="2166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9144000" cy="1851669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536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i fa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51520" y="915566"/>
            <a:ext cx="4245868" cy="36790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9" y="205978"/>
            <a:ext cx="4248552" cy="56557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915566"/>
            <a:ext cx="4247454" cy="36790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4248472" cy="565572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2" name="Rektangel 1"/>
          <p:cNvSpPr/>
          <p:nvPr userDrawn="1"/>
        </p:nvSpPr>
        <p:spPr>
          <a:xfrm>
            <a:off x="4572000" y="0"/>
            <a:ext cx="4572000" cy="4659982"/>
          </a:xfrm>
          <a:prstGeom prst="rect">
            <a:avLst/>
          </a:prstGeom>
          <a:solidFill>
            <a:srgbClr val="00328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504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1520" y="4767263"/>
            <a:ext cx="1224136" cy="273844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</a:lstStyle>
          <a:p>
            <a:fld id="{49865BB9-59D1-4209-87AE-A52681B2773A}" type="datetimeFigureOut">
              <a:rPr lang="nb-NO" smtClean="0"/>
              <a:pPr/>
              <a:t>04.05.2021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619672" y="4767263"/>
            <a:ext cx="5032266" cy="273844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04248" y="4767263"/>
            <a:ext cx="720080" cy="273844"/>
          </a:xfrm>
        </p:spPr>
        <p:txBody>
          <a:bodyPr/>
          <a:lstStyle>
            <a:lvl1pPr algn="ctr">
              <a:defRPr>
                <a:solidFill>
                  <a:srgbClr val="003283"/>
                </a:solidFill>
              </a:defRPr>
            </a:lvl1pPr>
          </a:lstStyle>
          <a:p>
            <a:fld id="{606C06C4-49B3-473D-9441-AA8DA924B4D8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761586"/>
            <a:ext cx="1224136" cy="266727"/>
          </a:xfrm>
          <a:prstGeom prst="rect">
            <a:avLst/>
          </a:prstGeom>
        </p:spPr>
      </p:pic>
      <p:cxnSp>
        <p:nvCxnSpPr>
          <p:cNvPr id="19" name="Rett linje 18"/>
          <p:cNvCxnSpPr/>
          <p:nvPr userDrawn="1"/>
        </p:nvCxnSpPr>
        <p:spPr>
          <a:xfrm>
            <a:off x="251520" y="4659982"/>
            <a:ext cx="8640960" cy="0"/>
          </a:xfrm>
          <a:prstGeom prst="line">
            <a:avLst/>
          </a:prstGeom>
          <a:ln>
            <a:solidFill>
              <a:srgbClr val="003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lassholder for bilde 2"/>
          <p:cNvSpPr>
            <a:spLocks noGrp="1"/>
          </p:cNvSpPr>
          <p:nvPr>
            <p:ph type="pic" idx="13"/>
          </p:nvPr>
        </p:nvSpPr>
        <p:spPr>
          <a:xfrm>
            <a:off x="0" y="1"/>
            <a:ext cx="9144000" cy="465998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880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1200151"/>
            <a:ext cx="864096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1520" y="4767263"/>
            <a:ext cx="2339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65BB9-59D1-4209-87AE-A52681B2773A}" type="datetimeFigureOut">
              <a:rPr lang="nb-NO" smtClean="0"/>
              <a:t>04.05.2021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3392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C06C4-49B3-473D-9441-AA8DA924B4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41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53" r:id="rId7"/>
    <p:sldLayoutId id="2147483666" r:id="rId8"/>
    <p:sldLayoutId id="2147483667" r:id="rId9"/>
    <p:sldLayoutId id="2147483651" r:id="rId10"/>
    <p:sldLayoutId id="2147483652" r:id="rId11"/>
    <p:sldLayoutId id="2147483665" r:id="rId12"/>
    <p:sldLayoutId id="2147483654" r:id="rId13"/>
    <p:sldLayoutId id="2147483655" r:id="rId14"/>
    <p:sldLayoutId id="2147483656" r:id="rId15"/>
    <p:sldLayoutId id="2147483658" r:id="rId16"/>
    <p:sldLayoutId id="2147483659" r:id="rId17"/>
    <p:sldLayoutId id="214748366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32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52.emf"/><Relationship Id="rId21" Type="http://schemas.openxmlformats.org/officeDocument/2006/relationships/image" Target="../media/image43.emf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56.emf"/><Relationship Id="rId50" Type="http://schemas.openxmlformats.org/officeDocument/2006/relationships/customXml" Target="../ink/ink44.xml"/><Relationship Id="rId7" Type="http://schemas.openxmlformats.org/officeDocument/2006/relationships/image" Target="../media/image36.emf"/><Relationship Id="rId2" Type="http://schemas.openxmlformats.org/officeDocument/2006/relationships/image" Target="../media/image11.jpeg"/><Relationship Id="rId16" Type="http://schemas.openxmlformats.org/officeDocument/2006/relationships/customXml" Target="../ink/ink27.xml"/><Relationship Id="rId29" Type="http://schemas.openxmlformats.org/officeDocument/2006/relationships/image" Target="../media/image47.emf"/><Relationship Id="rId11" Type="http://schemas.openxmlformats.org/officeDocument/2006/relationships/image" Target="../media/image38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51.emf"/><Relationship Id="rId40" Type="http://schemas.openxmlformats.org/officeDocument/2006/relationships/customXml" Target="../ink/ink39.xml"/><Relationship Id="rId45" Type="http://schemas.openxmlformats.org/officeDocument/2006/relationships/image" Target="../media/image55.emf"/><Relationship Id="rId53" Type="http://schemas.openxmlformats.org/officeDocument/2006/relationships/image" Target="../media/image10.png"/><Relationship Id="rId5" Type="http://schemas.openxmlformats.org/officeDocument/2006/relationships/image" Target="../media/image35.emf"/><Relationship Id="rId10" Type="http://schemas.openxmlformats.org/officeDocument/2006/relationships/customXml" Target="../ink/ink24.xml"/><Relationship Id="rId19" Type="http://schemas.openxmlformats.org/officeDocument/2006/relationships/image" Target="../media/image42.emf"/><Relationship Id="rId31" Type="http://schemas.openxmlformats.org/officeDocument/2006/relationships/image" Target="../media/image48.emf"/><Relationship Id="rId44" Type="http://schemas.openxmlformats.org/officeDocument/2006/relationships/customXml" Target="../ink/ink41.xml"/><Relationship Id="rId52" Type="http://schemas.openxmlformats.org/officeDocument/2006/relationships/image" Target="../media/image12.jpeg"/><Relationship Id="rId4" Type="http://schemas.openxmlformats.org/officeDocument/2006/relationships/customXml" Target="../ink/ink21.xml"/><Relationship Id="rId9" Type="http://schemas.openxmlformats.org/officeDocument/2006/relationships/image" Target="../media/image37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46.emf"/><Relationship Id="rId30" Type="http://schemas.openxmlformats.org/officeDocument/2006/relationships/customXml" Target="../ink/ink34.xml"/><Relationship Id="rId35" Type="http://schemas.openxmlformats.org/officeDocument/2006/relationships/image" Target="../media/image50.emf"/><Relationship Id="rId43" Type="http://schemas.openxmlformats.org/officeDocument/2006/relationships/image" Target="../media/image54.emf"/><Relationship Id="rId48" Type="http://schemas.openxmlformats.org/officeDocument/2006/relationships/customXml" Target="../ink/ink43.xml"/><Relationship Id="rId8" Type="http://schemas.openxmlformats.org/officeDocument/2006/relationships/customXml" Target="../ink/ink23.xml"/><Relationship Id="rId51" Type="http://schemas.openxmlformats.org/officeDocument/2006/relationships/image" Target="../media/image58.emf"/><Relationship Id="rId3" Type="http://schemas.openxmlformats.org/officeDocument/2006/relationships/image" Target="../media/image17.jpeg"/><Relationship Id="rId12" Type="http://schemas.openxmlformats.org/officeDocument/2006/relationships/customXml" Target="../ink/ink25.xml"/><Relationship Id="rId17" Type="http://schemas.openxmlformats.org/officeDocument/2006/relationships/image" Target="../media/image41.emf"/><Relationship Id="rId25" Type="http://schemas.openxmlformats.org/officeDocument/2006/relationships/image" Target="../media/image45.emf"/><Relationship Id="rId33" Type="http://schemas.openxmlformats.org/officeDocument/2006/relationships/image" Target="../media/image49.emf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20" Type="http://schemas.openxmlformats.org/officeDocument/2006/relationships/customXml" Target="../ink/ink29.xml"/><Relationship Id="rId41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15" Type="http://schemas.openxmlformats.org/officeDocument/2006/relationships/image" Target="../media/image40.emf"/><Relationship Id="rId23" Type="http://schemas.openxmlformats.org/officeDocument/2006/relationships/image" Target="../media/image44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5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12.jpeg"/><Relationship Id="rId7" Type="http://schemas.openxmlformats.org/officeDocument/2006/relationships/customXml" Target="../ink/ink4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customXml" Target="../ink/ink45.xml"/><Relationship Id="rId4" Type="http://schemas.openxmlformats.org/officeDocument/2006/relationships/image" Target="../media/image19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customXml" Target="../ink/ink4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customXml" Target="../ink/ink48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53.xml"/><Relationship Id="rId18" Type="http://schemas.openxmlformats.org/officeDocument/2006/relationships/image" Target="../media/image63.emf"/><Relationship Id="rId26" Type="http://schemas.openxmlformats.org/officeDocument/2006/relationships/image" Target="../media/image69.emf"/><Relationship Id="rId3" Type="http://schemas.openxmlformats.org/officeDocument/2006/relationships/image" Target="../media/image23.png"/><Relationship Id="rId21" Type="http://schemas.openxmlformats.org/officeDocument/2006/relationships/customXml" Target="../ink/ink57.xml"/><Relationship Id="rId7" Type="http://schemas.openxmlformats.org/officeDocument/2006/relationships/customXml" Target="../ink/ink50.xml"/><Relationship Id="rId12" Type="http://schemas.openxmlformats.org/officeDocument/2006/relationships/image" Target="../media/image34.emf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2" Type="http://schemas.openxmlformats.org/officeDocument/2006/relationships/image" Target="../media/image11.jpeg"/><Relationship Id="rId16" Type="http://schemas.openxmlformats.org/officeDocument/2006/relationships/image" Target="../media/image60.emf"/><Relationship Id="rId20" Type="http://schemas.openxmlformats.org/officeDocument/2006/relationships/image" Target="../media/image65.emf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52.xml"/><Relationship Id="rId24" Type="http://schemas.openxmlformats.org/officeDocument/2006/relationships/image" Target="../media/image68.emf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70.emf"/><Relationship Id="rId10" Type="http://schemas.openxmlformats.org/officeDocument/2006/relationships/image" Target="../media/image33.emf"/><Relationship Id="rId19" Type="http://schemas.openxmlformats.org/officeDocument/2006/relationships/customXml" Target="../ink/ink56.xml"/><Relationship Id="rId4" Type="http://schemas.openxmlformats.org/officeDocument/2006/relationships/image" Target="../media/image12.jpeg"/><Relationship Id="rId9" Type="http://schemas.openxmlformats.org/officeDocument/2006/relationships/customXml" Target="../ink/ink51.xml"/><Relationship Id="rId14" Type="http://schemas.openxmlformats.org/officeDocument/2006/relationships/image" Target="../media/image59.emf"/><Relationship Id="rId22" Type="http://schemas.openxmlformats.org/officeDocument/2006/relationships/image" Target="../media/image67.emf"/><Relationship Id="rId27" Type="http://schemas.openxmlformats.org/officeDocument/2006/relationships/customXml" Target="../ink/ink60.xml"/><Relationship Id="rId30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image" Target="../media/image86.emf"/><Relationship Id="rId18" Type="http://schemas.openxmlformats.org/officeDocument/2006/relationships/customXml" Target="../ink/ink67.xml"/><Relationship Id="rId3" Type="http://schemas.openxmlformats.org/officeDocument/2006/relationships/hyperlink" Target="http://www.regionalforvaltningen.no/" TargetMode="External"/><Relationship Id="rId7" Type="http://schemas.openxmlformats.org/officeDocument/2006/relationships/image" Target="../media/image83.emf"/><Relationship Id="rId12" Type="http://schemas.openxmlformats.org/officeDocument/2006/relationships/customXml" Target="../ink/ink64.xml"/><Relationship Id="rId17" Type="http://schemas.openxmlformats.org/officeDocument/2006/relationships/image" Target="../media/image88.emf"/><Relationship Id="rId2" Type="http://schemas.openxmlformats.org/officeDocument/2006/relationships/image" Target="../media/image11.jpeg"/><Relationship Id="rId16" Type="http://schemas.openxmlformats.org/officeDocument/2006/relationships/customXml" Target="../ink/ink66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1.xml"/><Relationship Id="rId11" Type="http://schemas.openxmlformats.org/officeDocument/2006/relationships/image" Target="../media/image85.emf"/><Relationship Id="rId5" Type="http://schemas.openxmlformats.org/officeDocument/2006/relationships/image" Target="../media/image25.jpeg"/><Relationship Id="rId15" Type="http://schemas.openxmlformats.org/officeDocument/2006/relationships/image" Target="../media/image87.emf"/><Relationship Id="rId10" Type="http://schemas.openxmlformats.org/officeDocument/2006/relationships/customXml" Target="../ink/ink63.xml"/><Relationship Id="rId19" Type="http://schemas.openxmlformats.org/officeDocument/2006/relationships/image" Target="../media/image89.emf"/><Relationship Id="rId4" Type="http://schemas.openxmlformats.org/officeDocument/2006/relationships/image" Target="../media/image12.jpeg"/><Relationship Id="rId9" Type="http://schemas.openxmlformats.org/officeDocument/2006/relationships/image" Target="../media/image84.emf"/><Relationship Id="rId14" Type="http://schemas.openxmlformats.org/officeDocument/2006/relationships/customXml" Target="../ink/ink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lise.kolas@sykehuset-innlandet.no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om.bakken@sykehuset-innlandet.no" TargetMode="External"/><Relationship Id="rId4" Type="http://schemas.openxmlformats.org/officeDocument/2006/relationships/hyperlink" Target="mailto:peder.stokke@sykehuset-innlandet.n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7.emf"/><Relationship Id="rId26" Type="http://schemas.openxmlformats.org/officeDocument/2006/relationships/image" Target="../media/image21.emf"/><Relationship Id="rId3" Type="http://schemas.openxmlformats.org/officeDocument/2006/relationships/image" Target="../media/image12.jpeg"/><Relationship Id="rId21" Type="http://schemas.openxmlformats.org/officeDocument/2006/relationships/customXml" Target="../ink/ink9.xml"/><Relationship Id="rId34" Type="http://schemas.openxmlformats.org/officeDocument/2006/relationships/image" Target="../media/image25.emf"/><Relationship Id="rId7" Type="http://schemas.openxmlformats.org/officeDocument/2006/relationships/customXml" Target="../ink/ink2.xml"/><Relationship Id="rId12" Type="http://schemas.openxmlformats.org/officeDocument/2006/relationships/image" Target="../media/image14.emf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2" Type="http://schemas.openxmlformats.org/officeDocument/2006/relationships/image" Target="../media/image11.jpeg"/><Relationship Id="rId16" Type="http://schemas.openxmlformats.org/officeDocument/2006/relationships/image" Target="../media/image16.emf"/><Relationship Id="rId20" Type="http://schemas.openxmlformats.org/officeDocument/2006/relationships/image" Target="../media/image18.emf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4.xml"/><Relationship Id="rId24" Type="http://schemas.openxmlformats.org/officeDocument/2006/relationships/image" Target="../media/image20.emf"/><Relationship Id="rId32" Type="http://schemas.openxmlformats.org/officeDocument/2006/relationships/image" Target="../media/image24.emf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2.emf"/><Relationship Id="rId10" Type="http://schemas.openxmlformats.org/officeDocument/2006/relationships/image" Target="../media/image13.emf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3.jpeg"/><Relationship Id="rId9" Type="http://schemas.openxmlformats.org/officeDocument/2006/relationships/customXml" Target="../ink/ink3.xml"/><Relationship Id="rId14" Type="http://schemas.openxmlformats.org/officeDocument/2006/relationships/image" Target="../media/image15.emf"/><Relationship Id="rId22" Type="http://schemas.openxmlformats.org/officeDocument/2006/relationships/image" Target="../media/image19.emf"/><Relationship Id="rId27" Type="http://schemas.openxmlformats.org/officeDocument/2006/relationships/customXml" Target="../ink/ink12.xml"/><Relationship Id="rId30" Type="http://schemas.openxmlformats.org/officeDocument/2006/relationships/image" Target="../media/image23.emf"/><Relationship Id="rId35" Type="http://schemas.openxmlformats.org/officeDocument/2006/relationships/image" Target="../media/image10.png"/><Relationship Id="rId8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5YO36TGASH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13" Type="http://schemas.openxmlformats.org/officeDocument/2006/relationships/image" Target="../media/image31.emf"/><Relationship Id="rId3" Type="http://schemas.openxmlformats.org/officeDocument/2006/relationships/image" Target="../media/image11.jpeg"/><Relationship Id="rId7" Type="http://schemas.openxmlformats.org/officeDocument/2006/relationships/image" Target="../media/image28.emf"/><Relationship Id="rId12" Type="http://schemas.openxmlformats.org/officeDocument/2006/relationships/customXml" Target="../ink/ink1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jpeg"/><Relationship Id="rId1" Type="http://schemas.openxmlformats.org/officeDocument/2006/relationships/themeOverride" Target="../theme/themeOverride1.xml"/><Relationship Id="rId6" Type="http://schemas.openxmlformats.org/officeDocument/2006/relationships/customXml" Target="../ink/ink16.xml"/><Relationship Id="rId11" Type="http://schemas.openxmlformats.org/officeDocument/2006/relationships/image" Target="../media/image30.emf"/><Relationship Id="rId5" Type="http://schemas.openxmlformats.org/officeDocument/2006/relationships/image" Target="../media/image15.jpeg"/><Relationship Id="rId15" Type="http://schemas.openxmlformats.org/officeDocument/2006/relationships/image" Target="../media/image32.emf"/><Relationship Id="rId10" Type="http://schemas.openxmlformats.org/officeDocument/2006/relationships/customXml" Target="../ink/ink18.xml"/><Relationship Id="rId4" Type="http://schemas.openxmlformats.org/officeDocument/2006/relationships/image" Target="../media/image12.jpeg"/><Relationship Id="rId9" Type="http://schemas.openxmlformats.org/officeDocument/2006/relationships/image" Target="../media/image29.emf"/><Relationship Id="rId14" Type="http://schemas.openxmlformats.org/officeDocument/2006/relationships/customXml" Target="../ink/ink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22220" t="5670" r="21211" b="9286"/>
          <a:stretch/>
        </p:blipFill>
        <p:spPr>
          <a:xfrm>
            <a:off x="5508104" y="1269160"/>
            <a:ext cx="3485188" cy="316835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66184" y="274340"/>
            <a:ext cx="8640960" cy="857250"/>
          </a:xfrm>
        </p:spPr>
        <p:txBody>
          <a:bodyPr>
            <a:normAutofit/>
          </a:bodyPr>
          <a:lstStyle/>
          <a:p>
            <a:r>
              <a:rPr lang="nb-NO" sz="2800" dirty="0"/>
              <a:t>SMILE (</a:t>
            </a:r>
            <a:r>
              <a:rPr lang="nb-NO" sz="2800" dirty="0" err="1"/>
              <a:t>SMart</a:t>
            </a:r>
            <a:r>
              <a:rPr lang="nb-NO" sz="2800" dirty="0"/>
              <a:t> </a:t>
            </a:r>
            <a:r>
              <a:rPr lang="nb-NO" sz="2800" dirty="0" err="1"/>
              <a:t>Inclusive</a:t>
            </a:r>
            <a:r>
              <a:rPr lang="nb-NO" sz="2800" dirty="0"/>
              <a:t> </a:t>
            </a:r>
            <a:r>
              <a:rPr lang="nb-NO" sz="2800" dirty="0" err="1"/>
              <a:t>Living</a:t>
            </a:r>
            <a:r>
              <a:rPr lang="nb-NO" sz="2800" dirty="0"/>
              <a:t> Environments)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843558"/>
            <a:ext cx="5184576" cy="4248472"/>
          </a:xfrm>
        </p:spPr>
        <p:txBody>
          <a:bodyPr>
            <a:normAutofit/>
          </a:bodyPr>
          <a:lstStyle/>
          <a:p>
            <a:endParaRPr lang="nb-NO" sz="1800" dirty="0"/>
          </a:p>
          <a:p>
            <a:r>
              <a:rPr lang="nb-NO" sz="1800" dirty="0"/>
              <a:t>EU-prosjekt: 70MNOK over 3 år</a:t>
            </a:r>
          </a:p>
          <a:p>
            <a:r>
              <a:rPr lang="nb-NO" sz="1800" dirty="0"/>
              <a:t>Mål: videreutvikle, pilotere og forske på smarte elektroniske løsninger som gjør at eldre personer kan leve aktive liv hjemme mest mulig uavhengig av hjelp fra helsetjenesten </a:t>
            </a:r>
          </a:p>
          <a:p>
            <a:r>
              <a:rPr lang="nb-NO" sz="1800" dirty="0"/>
              <a:t>Koordineres av SI ved Sverre Bergh, Forsknings-senter for aldersrelatert funksjonssvikt og sykdom</a:t>
            </a:r>
          </a:p>
          <a:p>
            <a:r>
              <a:rPr lang="nb-NO" sz="1800" dirty="0"/>
              <a:t>Samarbeid mellom 13 partnere; forskere, helseinstitusjoner og bedrifter i EU og Canada</a:t>
            </a:r>
          </a:p>
          <a:p>
            <a:r>
              <a:rPr lang="nb-NO" sz="1800" dirty="0"/>
              <a:t>3 pasientgrupper: </a:t>
            </a:r>
            <a:br>
              <a:rPr lang="nb-NO" sz="1800" dirty="0"/>
            </a:br>
            <a:r>
              <a:rPr lang="nb-NO" sz="1800" dirty="0"/>
              <a:t>Demens, KOLS og postoperative</a:t>
            </a: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15375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e 3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9592" y="1131590"/>
            <a:ext cx="4382816" cy="36813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1800" b="1" dirty="0"/>
              <a:t>Hovedprosjektleder: PICTA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 dirty="0"/>
              <a:t>Norsk prosjektledelse: 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 dirty="0"/>
              <a:t>Styringsgruppe og prosjektgruppe </a:t>
            </a:r>
            <a:br>
              <a:rPr lang="nb-NO" sz="1800" dirty="0"/>
            </a:br>
            <a:endParaRPr lang="nb-NO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 dirty="0"/>
              <a:t>Hovedpartnere: </a:t>
            </a:r>
            <a:br>
              <a:rPr lang="nb-NO" sz="1800" b="1" dirty="0"/>
            </a:br>
            <a:r>
              <a:rPr lang="nb-NO" sz="1800" dirty="0"/>
              <a:t>Sel kommune, Trysil kommune, </a:t>
            </a:r>
            <a:br>
              <a:rPr lang="nb-NO" sz="1800" dirty="0"/>
            </a:br>
            <a:r>
              <a:rPr lang="nb-NO" sz="1800" dirty="0" err="1"/>
              <a:t>Helseinn</a:t>
            </a:r>
            <a:r>
              <a:rPr lang="nb-NO" sz="1800" dirty="0"/>
              <a:t>, NTNU.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 dirty="0"/>
              <a:t>Interessenter: </a:t>
            </a:r>
            <a:br>
              <a:rPr lang="nb-NO" sz="1800" b="1" dirty="0"/>
            </a:br>
            <a:r>
              <a:rPr lang="nb-NO" sz="1800" dirty="0" err="1"/>
              <a:t>Kommunener</a:t>
            </a:r>
            <a:r>
              <a:rPr lang="nb-NO" sz="1800" dirty="0"/>
              <a:t>: Åmot, Stor-Elvdal og Lom. </a:t>
            </a:r>
            <a:br>
              <a:rPr lang="nb-NO" sz="1800" dirty="0"/>
            </a:br>
            <a:r>
              <a:rPr lang="nb-NO" sz="1800" dirty="0"/>
              <a:t>Bedrifter: </a:t>
            </a:r>
            <a:r>
              <a:rPr lang="nb-NO" sz="1800" dirty="0" err="1"/>
              <a:t>Jodapro</a:t>
            </a:r>
            <a:r>
              <a:rPr lang="nb-NO" sz="1800" dirty="0"/>
              <a:t>, Cisco, </a:t>
            </a:r>
            <a:r>
              <a:rPr lang="nb-NO" sz="1800" dirty="0" err="1"/>
              <a:t>Ikomm</a:t>
            </a:r>
            <a:r>
              <a:rPr lang="nb-NO" sz="1800" dirty="0"/>
              <a:t>, </a:t>
            </a:r>
            <a:r>
              <a:rPr lang="nb-NO" sz="1800" dirty="0" err="1"/>
              <a:t>Zyberia</a:t>
            </a:r>
            <a:r>
              <a:rPr lang="nb-NO" sz="1800" dirty="0"/>
              <a:t>, </a:t>
            </a:r>
            <a:r>
              <a:rPr lang="nb-NO" sz="1800" dirty="0" err="1"/>
              <a:t>LangO</a:t>
            </a:r>
            <a:r>
              <a:rPr lang="nb-NO" sz="1800" dirty="0"/>
              <a:t>, Lemen Media.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1"/>
          <a:stretch/>
        </p:blipFill>
        <p:spPr>
          <a:xfrm rot="16200000">
            <a:off x="6095658" y="614610"/>
            <a:ext cx="2016224" cy="3307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Håndskrift 4"/>
              <p14:cNvContentPartPr/>
              <p14:nvPr/>
            </p14:nvContentPartPr>
            <p14:xfrm>
              <a:off x="6628200" y="2293919"/>
              <a:ext cx="101880" cy="361440"/>
            </p14:xfrm>
          </p:contentPart>
        </mc:Choice>
        <mc:Fallback xmlns="">
          <p:pic>
            <p:nvPicPr>
              <p:cNvPr id="5" name="Håndskrift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1000" y="2279505"/>
                <a:ext cx="116280" cy="390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Håndskrift 5"/>
              <p14:cNvContentPartPr/>
              <p14:nvPr/>
            </p14:nvContentPartPr>
            <p14:xfrm>
              <a:off x="6648360" y="2309039"/>
              <a:ext cx="30960" cy="15480"/>
            </p14:xfrm>
          </p:contentPart>
        </mc:Choice>
        <mc:Fallback xmlns="">
          <p:pic>
            <p:nvPicPr>
              <p:cNvPr id="6" name="Håndskrift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1160" y="2294639"/>
                <a:ext cx="453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Håndskrift 6"/>
              <p14:cNvContentPartPr/>
              <p14:nvPr/>
            </p14:nvContentPartPr>
            <p14:xfrm>
              <a:off x="5955720" y="2309039"/>
              <a:ext cx="134280" cy="285120"/>
            </p14:xfrm>
          </p:contentPart>
        </mc:Choice>
        <mc:Fallback xmlns="">
          <p:pic>
            <p:nvPicPr>
              <p:cNvPr id="7" name="Håndskrift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48520" y="2294639"/>
                <a:ext cx="14868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Håndskrift 7"/>
              <p14:cNvContentPartPr/>
              <p14:nvPr/>
            </p14:nvContentPartPr>
            <p14:xfrm>
              <a:off x="6033840" y="2593079"/>
              <a:ext cx="92880" cy="183600"/>
            </p14:xfrm>
          </p:contentPart>
        </mc:Choice>
        <mc:Fallback xmlns="">
          <p:pic>
            <p:nvPicPr>
              <p:cNvPr id="8" name="Håndskrift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26640" y="2578651"/>
                <a:ext cx="107280" cy="212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Håndskrift 8"/>
              <p14:cNvContentPartPr/>
              <p14:nvPr/>
            </p14:nvContentPartPr>
            <p14:xfrm>
              <a:off x="6972720" y="1866599"/>
              <a:ext cx="149040" cy="483480"/>
            </p14:xfrm>
          </p:contentPart>
        </mc:Choice>
        <mc:Fallback xmlns="">
          <p:pic>
            <p:nvPicPr>
              <p:cNvPr id="9" name="Håndskrift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65503" y="1852188"/>
                <a:ext cx="163475" cy="512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Håndskrift 9"/>
              <p14:cNvContentPartPr/>
              <p14:nvPr/>
            </p14:nvContentPartPr>
            <p14:xfrm>
              <a:off x="7334160" y="1891799"/>
              <a:ext cx="129600" cy="483480"/>
            </p14:xfrm>
          </p:contentPart>
        </mc:Choice>
        <mc:Fallback xmlns="">
          <p:pic>
            <p:nvPicPr>
              <p:cNvPr id="10" name="Håndskrift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26960" y="1877399"/>
                <a:ext cx="1440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Håndskrift 10"/>
              <p14:cNvContentPartPr/>
              <p14:nvPr/>
            </p14:nvContentPartPr>
            <p14:xfrm>
              <a:off x="7176840" y="1724759"/>
              <a:ext cx="137520" cy="101880"/>
            </p14:xfrm>
          </p:contentPart>
        </mc:Choice>
        <mc:Fallback xmlns="">
          <p:pic>
            <p:nvPicPr>
              <p:cNvPr id="11" name="Håndskrift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61720" y="1709639"/>
                <a:ext cx="167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Håndskrift 11"/>
              <p14:cNvContentPartPr/>
              <p14:nvPr/>
            </p14:nvContentPartPr>
            <p14:xfrm>
              <a:off x="8395440" y="2511359"/>
              <a:ext cx="77040" cy="108360"/>
            </p14:xfrm>
          </p:contentPart>
        </mc:Choice>
        <mc:Fallback xmlns="">
          <p:pic>
            <p:nvPicPr>
              <p:cNvPr id="12" name="Håndskrift 1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88240" y="2496959"/>
                <a:ext cx="914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Håndskrift 12"/>
              <p14:cNvContentPartPr/>
              <p14:nvPr/>
            </p14:nvContentPartPr>
            <p14:xfrm>
              <a:off x="8233440" y="2374559"/>
              <a:ext cx="96840" cy="117720"/>
            </p14:xfrm>
          </p:contentPart>
        </mc:Choice>
        <mc:Fallback xmlns="">
          <p:pic>
            <p:nvPicPr>
              <p:cNvPr id="13" name="Håndskrift 1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226240" y="2360115"/>
                <a:ext cx="111240" cy="146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Håndskrift 13"/>
              <p14:cNvContentPartPr/>
              <p14:nvPr/>
            </p14:nvContentPartPr>
            <p14:xfrm>
              <a:off x="7720440" y="2357639"/>
              <a:ext cx="51120" cy="129600"/>
            </p14:xfrm>
          </p:contentPart>
        </mc:Choice>
        <mc:Fallback xmlns="">
          <p:pic>
            <p:nvPicPr>
              <p:cNvPr id="14" name="Håndskrift 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13240" y="2343239"/>
                <a:ext cx="655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Håndskrift 14"/>
              <p14:cNvContentPartPr/>
              <p14:nvPr/>
            </p14:nvContentPartPr>
            <p14:xfrm>
              <a:off x="7816920" y="2364479"/>
              <a:ext cx="97200" cy="117360"/>
            </p14:xfrm>
          </p:contentPart>
        </mc:Choice>
        <mc:Fallback xmlns="">
          <p:pic>
            <p:nvPicPr>
              <p:cNvPr id="15" name="Håndskrift 1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809747" y="2350079"/>
                <a:ext cx="111547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Håndskrift 15"/>
              <p14:cNvContentPartPr/>
              <p14:nvPr/>
            </p14:nvContentPartPr>
            <p14:xfrm>
              <a:off x="8228400" y="1806119"/>
              <a:ext cx="25560" cy="61200"/>
            </p14:xfrm>
          </p:contentPart>
        </mc:Choice>
        <mc:Fallback xmlns="">
          <p:pic>
            <p:nvPicPr>
              <p:cNvPr id="16" name="Håndskrift 1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21200" y="1791719"/>
                <a:ext cx="399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7" name="Håndskrift 16"/>
              <p14:cNvContentPartPr/>
              <p14:nvPr/>
            </p14:nvContentPartPr>
            <p14:xfrm>
              <a:off x="8212560" y="1806119"/>
              <a:ext cx="36360" cy="82080"/>
            </p14:xfrm>
          </p:contentPart>
        </mc:Choice>
        <mc:Fallback xmlns="">
          <p:pic>
            <p:nvPicPr>
              <p:cNvPr id="17" name="Håndskrift 1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205288" y="1791656"/>
                <a:ext cx="50904" cy="111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Håndskrift 17"/>
              <p14:cNvContentPartPr/>
              <p14:nvPr/>
            </p14:nvContentPartPr>
            <p14:xfrm>
              <a:off x="8319840" y="1775159"/>
              <a:ext cx="51120" cy="46440"/>
            </p14:xfrm>
          </p:contentPart>
        </mc:Choice>
        <mc:Fallback xmlns="">
          <p:pic>
            <p:nvPicPr>
              <p:cNvPr id="18" name="Håndskrift 1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12640" y="1760646"/>
                <a:ext cx="65520" cy="75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Håndskrift 18"/>
              <p14:cNvContentPartPr/>
              <p14:nvPr/>
            </p14:nvContentPartPr>
            <p14:xfrm>
              <a:off x="8421360" y="1796039"/>
              <a:ext cx="66240" cy="25560"/>
            </p14:xfrm>
          </p:contentPart>
        </mc:Choice>
        <mc:Fallback xmlns="">
          <p:pic>
            <p:nvPicPr>
              <p:cNvPr id="19" name="Håndskrift 1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14160" y="1781639"/>
                <a:ext cx="806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Håndskrift 19"/>
              <p14:cNvContentPartPr/>
              <p14:nvPr/>
            </p14:nvContentPartPr>
            <p14:xfrm>
              <a:off x="8532600" y="1814759"/>
              <a:ext cx="52200" cy="6840"/>
            </p14:xfrm>
          </p:contentPart>
        </mc:Choice>
        <mc:Fallback xmlns="">
          <p:pic>
            <p:nvPicPr>
              <p:cNvPr id="20" name="Håndskrift 1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525400" y="1800359"/>
                <a:ext cx="66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1" name="Håndskrift 20"/>
              <p14:cNvContentPartPr/>
              <p14:nvPr/>
            </p14:nvContentPartPr>
            <p14:xfrm>
              <a:off x="6480960" y="1806119"/>
              <a:ext cx="46440" cy="111960"/>
            </p14:xfrm>
          </p:contentPart>
        </mc:Choice>
        <mc:Fallback xmlns="">
          <p:pic>
            <p:nvPicPr>
              <p:cNvPr id="21" name="Håndskrift 20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73704" y="1791719"/>
                <a:ext cx="60953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Håndskrift 21"/>
              <p14:cNvContentPartPr/>
              <p14:nvPr/>
            </p14:nvContentPartPr>
            <p14:xfrm>
              <a:off x="6582480" y="1755359"/>
              <a:ext cx="36360" cy="51120"/>
            </p14:xfrm>
          </p:contentPart>
        </mc:Choice>
        <mc:Fallback xmlns="">
          <p:pic>
            <p:nvPicPr>
              <p:cNvPr id="22" name="Håndskrift 21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75208" y="1740959"/>
                <a:ext cx="50904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Håndskrift 22"/>
              <p14:cNvContentPartPr/>
              <p14:nvPr/>
            </p14:nvContentPartPr>
            <p14:xfrm>
              <a:off x="6689040" y="1755359"/>
              <a:ext cx="41040" cy="36360"/>
            </p14:xfrm>
          </p:contentPart>
        </mc:Choice>
        <mc:Fallback xmlns="">
          <p:pic>
            <p:nvPicPr>
              <p:cNvPr id="23" name="Håndskrift 2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681840" y="1740815"/>
                <a:ext cx="55440" cy="6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Håndskrift 23"/>
              <p14:cNvContentPartPr/>
              <p14:nvPr/>
            </p14:nvContentPartPr>
            <p14:xfrm>
              <a:off x="6755280" y="1770119"/>
              <a:ext cx="76320" cy="36360"/>
            </p14:xfrm>
          </p:contentPart>
        </mc:Choice>
        <mc:Fallback xmlns="">
          <p:pic>
            <p:nvPicPr>
              <p:cNvPr id="24" name="Håndskrift 23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748080" y="1755575"/>
                <a:ext cx="90720" cy="65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Håndskrift 24"/>
              <p14:cNvContentPartPr/>
              <p14:nvPr/>
            </p14:nvContentPartPr>
            <p14:xfrm>
              <a:off x="6861840" y="1799639"/>
              <a:ext cx="71280" cy="6840"/>
            </p14:xfrm>
          </p:contentPart>
        </mc:Choice>
        <mc:Fallback xmlns="">
          <p:pic>
            <p:nvPicPr>
              <p:cNvPr id="25" name="Håndskrift 2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54640" y="1785239"/>
                <a:ext cx="856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Håndskrift 25"/>
              <p14:cNvContentPartPr/>
              <p14:nvPr/>
            </p14:nvContentPartPr>
            <p14:xfrm>
              <a:off x="5759520" y="1800359"/>
              <a:ext cx="320400" cy="596880"/>
            </p14:xfrm>
          </p:contentPart>
        </mc:Choice>
        <mc:Fallback xmlns="">
          <p:pic>
            <p:nvPicPr>
              <p:cNvPr id="26" name="Håndskrift 25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52320" y="1785959"/>
                <a:ext cx="334800" cy="62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Håndskrift 26"/>
              <p14:cNvContentPartPr/>
              <p14:nvPr/>
            </p14:nvContentPartPr>
            <p14:xfrm>
              <a:off x="6186120" y="1849319"/>
              <a:ext cx="178920" cy="190800"/>
            </p14:xfrm>
          </p:contentPart>
        </mc:Choice>
        <mc:Fallback xmlns="">
          <p:pic>
            <p:nvPicPr>
              <p:cNvPr id="27" name="Håndskrift 2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78920" y="1834919"/>
                <a:ext cx="1933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Håndskrift 27"/>
              <p14:cNvContentPartPr/>
              <p14:nvPr/>
            </p14:nvContentPartPr>
            <p14:xfrm>
              <a:off x="6328320" y="2258279"/>
              <a:ext cx="46080" cy="82080"/>
            </p14:xfrm>
          </p:contentPart>
        </mc:Choice>
        <mc:Fallback xmlns="">
          <p:pic>
            <p:nvPicPr>
              <p:cNvPr id="28" name="Håndskrift 27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321120" y="2243816"/>
                <a:ext cx="60480" cy="111007"/>
              </a:xfrm>
              <a:prstGeom prst="rect">
                <a:avLst/>
              </a:prstGeom>
            </p:spPr>
          </p:pic>
        </mc:Fallback>
      </mc:AlternateContent>
      <p:pic>
        <p:nvPicPr>
          <p:cNvPr id="30" name="Bilde 29"/>
          <p:cNvPicPr>
            <a:picLocks noChangeAspect="1"/>
          </p:cNvPicPr>
          <p:nvPr/>
        </p:nvPicPr>
        <p:blipFill rotWithShape="1">
          <a:blip r:embed="rId5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40381" r="76425" b="52400"/>
          <a:stretch/>
        </p:blipFill>
        <p:spPr>
          <a:xfrm rot="21321983">
            <a:off x="1541081" y="56724"/>
            <a:ext cx="1886213" cy="981731"/>
          </a:xfrm>
          <a:prstGeom prst="rect">
            <a:avLst/>
          </a:prstGeom>
        </p:spPr>
      </p:pic>
      <p:pic>
        <p:nvPicPr>
          <p:cNvPr id="32" name="Picture 2" descr="Interreg Sverige-Norge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8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nterreg Sverige-N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6006" y="149432"/>
            <a:ext cx="776241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7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2197100" y="931754"/>
            <a:ext cx="3527709" cy="3672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t="40600" r="19456" b="51000"/>
          <a:stretch/>
        </p:blipFill>
        <p:spPr>
          <a:xfrm rot="21381010">
            <a:off x="1148545" y="130028"/>
            <a:ext cx="3329136" cy="872053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t="47600" r="68568" b="44000"/>
          <a:stretch/>
        </p:blipFill>
        <p:spPr>
          <a:xfrm>
            <a:off x="3185688" y="863276"/>
            <a:ext cx="1344090" cy="615952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2267744" y="1435810"/>
            <a:ext cx="3512496" cy="359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 sz="1400">
                <a:latin typeface="Microsoft PhagsPa" panose="020B0502040204020203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Økt trygghet og kompetanse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Raskere og riktigere behandling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Redusert antall innleggelser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To uavhengige </a:t>
            </a:r>
            <a:r>
              <a:rPr lang="nb-NO" sz="1600" dirty="0" err="1">
                <a:latin typeface="+mn-lt"/>
              </a:rPr>
              <a:t>FoUI</a:t>
            </a:r>
            <a:r>
              <a:rPr lang="nb-NO" sz="1600" dirty="0">
                <a:latin typeface="+mn-lt"/>
              </a:rPr>
              <a:t>-prosjekter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Opplevd økt innovasjonsevne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Testing av nye løsninger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Utvikle løsninger til kommersialiseringsstadiet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nb-NO" sz="1600" dirty="0">
                <a:latin typeface="+mn-lt"/>
              </a:rPr>
              <a:t>Utarbeide </a:t>
            </a:r>
            <a:r>
              <a:rPr lang="nb-NO" sz="1600" dirty="0" err="1">
                <a:latin typeface="+mn-lt"/>
              </a:rPr>
              <a:t>blueprints</a:t>
            </a:r>
            <a:r>
              <a:rPr lang="nb-NO" sz="1600" dirty="0">
                <a:latin typeface="+mn-lt"/>
              </a:rPr>
              <a:t>/retningslinjer for </a:t>
            </a:r>
            <a:r>
              <a:rPr lang="nb-NO" sz="1600" dirty="0" err="1">
                <a:latin typeface="+mn-lt"/>
              </a:rPr>
              <a:t>bredding</a:t>
            </a:r>
            <a:endParaRPr lang="nb-NO" sz="16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nb-NO" sz="1600" dirty="0">
              <a:latin typeface="+mn-lt"/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6" t="49000" r="48513" b="43273"/>
          <a:stretch/>
        </p:blipFill>
        <p:spPr>
          <a:xfrm rot="15808518">
            <a:off x="5241228" y="482009"/>
            <a:ext cx="967164" cy="762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Håndskrift 13"/>
              <p14:cNvContentPartPr/>
              <p14:nvPr/>
            </p14:nvContentPartPr>
            <p14:xfrm>
              <a:off x="5529858" y="674176"/>
              <a:ext cx="92160" cy="99360"/>
            </p14:xfrm>
          </p:contentPart>
        </mc:Choice>
        <mc:Fallback xmlns="">
          <p:pic>
            <p:nvPicPr>
              <p:cNvPr id="14" name="Håndskrift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77298" y="569056"/>
                <a:ext cx="19692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Håndskrift 15"/>
              <p14:cNvContentPartPr/>
              <p14:nvPr/>
            </p14:nvContentPartPr>
            <p14:xfrm>
              <a:off x="5651538" y="689296"/>
              <a:ext cx="122400" cy="53640"/>
            </p14:xfrm>
          </p:contentPart>
        </mc:Choice>
        <mc:Fallback xmlns="">
          <p:pic>
            <p:nvPicPr>
              <p:cNvPr id="16" name="Håndskrift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32458" y="651136"/>
                <a:ext cx="160560" cy="12996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2" descr="Interreg Sverige-No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12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t="40600" r="19456" b="51000"/>
          <a:stretch/>
        </p:blipFill>
        <p:spPr>
          <a:xfrm rot="21381010">
            <a:off x="1148545" y="130028"/>
            <a:ext cx="3329136" cy="872053"/>
          </a:xfrm>
          <a:prstGeom prst="rect">
            <a:avLst/>
          </a:prstGeom>
        </p:spPr>
      </p:pic>
      <p:sp>
        <p:nvSpPr>
          <p:cNvPr id="18" name="Rektangel 17"/>
          <p:cNvSpPr/>
          <p:nvPr/>
        </p:nvSpPr>
        <p:spPr>
          <a:xfrm>
            <a:off x="2195736" y="911239"/>
            <a:ext cx="3529073" cy="3672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ekstSylinder 19"/>
          <p:cNvSpPr txBox="1"/>
          <p:nvPr/>
        </p:nvSpPr>
        <p:spPr>
          <a:xfrm>
            <a:off x="2283157" y="1458091"/>
            <a:ext cx="3378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 sz="1400">
                <a:latin typeface="Microsoft PhagsPa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nb-NO" sz="1600" dirty="0">
                <a:latin typeface="+mn-lt"/>
              </a:rPr>
              <a:t>Pasienten vil oppleve en mer sømløs helsetjeneste. </a:t>
            </a:r>
            <a:br>
              <a:rPr lang="nb-NO" sz="1600" dirty="0">
                <a:latin typeface="+mn-lt"/>
              </a:rPr>
            </a:br>
            <a:endParaRPr lang="nb-NO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nb-NO" sz="1600" dirty="0">
                <a:latin typeface="+mn-lt"/>
              </a:rPr>
              <a:t>Prehospital tjeneste styrkes gjennom samhandling og økt kompetanse</a:t>
            </a:r>
            <a:br>
              <a:rPr lang="nb-NO" sz="1600" dirty="0">
                <a:latin typeface="+mn-lt"/>
              </a:rPr>
            </a:br>
            <a:endParaRPr lang="nb-NO" sz="1600" dirty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nb-NO" sz="1600" dirty="0">
                <a:latin typeface="+mn-lt"/>
              </a:rPr>
              <a:t>Akademia og næringsliv kommer tett på offentliges behov, som gir redusert omløpstid fra forskning til praksis, og økt innovasjonstakt og relevans av utvikling. 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57400" r="76426" b="37000"/>
          <a:stretch/>
        </p:blipFill>
        <p:spPr>
          <a:xfrm>
            <a:off x="3227384" y="1001265"/>
            <a:ext cx="1249546" cy="404080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6" t="32200" r="32342" b="56600"/>
          <a:stretch/>
        </p:blipFill>
        <p:spPr>
          <a:xfrm rot="15870919">
            <a:off x="5104730" y="415989"/>
            <a:ext cx="1092313" cy="8738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Håndskrift 21"/>
              <p14:cNvContentPartPr/>
              <p14:nvPr/>
            </p14:nvContentPartPr>
            <p14:xfrm>
              <a:off x="5386665" y="1203305"/>
              <a:ext cx="212760" cy="151560"/>
            </p14:xfrm>
          </p:contentPart>
        </mc:Choice>
        <mc:Fallback xmlns="">
          <p:pic>
            <p:nvPicPr>
              <p:cNvPr id="22" name="Håndskrift 2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72265" y="1188905"/>
                <a:ext cx="241560" cy="18036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2" descr="Interreg Sverige-No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0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840617"/>
              </p:ext>
            </p:extLst>
          </p:nvPr>
        </p:nvGraphicFramePr>
        <p:xfrm>
          <a:off x="3203848" y="843558"/>
          <a:ext cx="3899174" cy="373306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363993">
                  <a:extLst>
                    <a:ext uri="{9D8B030D-6E8A-4147-A177-3AD203B41FA5}">
                      <a16:colId xmlns:a16="http://schemas.microsoft.com/office/drawing/2014/main" val="2442173680"/>
                    </a:ext>
                  </a:extLst>
                </a:gridCol>
                <a:gridCol w="535181">
                  <a:extLst>
                    <a:ext uri="{9D8B030D-6E8A-4147-A177-3AD203B41FA5}">
                      <a16:colId xmlns:a16="http://schemas.microsoft.com/office/drawing/2014/main" val="3039545546"/>
                    </a:ext>
                  </a:extLst>
                </a:gridCol>
              </a:tblGrid>
              <a:tr h="239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Indikatorer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4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5614936"/>
                  </a:ext>
                </a:extLst>
              </a:tr>
              <a:tr h="49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Antall selskaper som får støtte.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14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1495033"/>
                  </a:ext>
                </a:extLst>
              </a:tr>
              <a:tr h="49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Antall selskaper som får støtte</a:t>
                      </a:r>
                      <a:r>
                        <a:rPr lang="nb-NO" sz="1100" b="0" baseline="0" dirty="0">
                          <a:effectLst/>
                        </a:rPr>
                        <a:t> for å </a:t>
                      </a:r>
                      <a:r>
                        <a:rPr lang="nb-NO" sz="1100" b="0" dirty="0">
                          <a:effectLst/>
                        </a:rPr>
                        <a:t>introdusere</a:t>
                      </a:r>
                      <a:r>
                        <a:rPr lang="nb-NO" sz="1100" b="0" baseline="0" dirty="0">
                          <a:effectLst/>
                        </a:rPr>
                        <a:t> nye produkter til markedet.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>
                          <a:effectLst/>
                        </a:rPr>
                        <a:t>5</a:t>
                      </a:r>
                      <a:endParaRPr lang="nb-NO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670594"/>
                  </a:ext>
                </a:extLst>
              </a:tr>
              <a:tr h="381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Antall selskaper som får støtte for å introdusere nye</a:t>
                      </a:r>
                      <a:r>
                        <a:rPr lang="nb-NO" sz="1100" b="0" baseline="0" dirty="0">
                          <a:effectLst/>
                        </a:rPr>
                        <a:t> produkter til foretaket. </a:t>
                      </a:r>
                      <a:r>
                        <a:rPr lang="nb-NO" sz="1100" b="0" dirty="0">
                          <a:effectLst/>
                        </a:rPr>
                        <a:t> 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>
                          <a:effectLst/>
                        </a:rPr>
                        <a:t> </a:t>
                      </a:r>
                      <a:endParaRPr lang="nb-NO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383646"/>
                  </a:ext>
                </a:extLst>
              </a:tr>
              <a:tr h="576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Antall</a:t>
                      </a:r>
                      <a:r>
                        <a:rPr lang="nb-NO" sz="1100" b="0" baseline="0" dirty="0">
                          <a:effectLst/>
                        </a:rPr>
                        <a:t> selskaper som d</a:t>
                      </a:r>
                      <a:r>
                        <a:rPr lang="nb-NO" sz="1100" b="0" dirty="0">
                          <a:effectLst/>
                        </a:rPr>
                        <a:t>eltar i grenseoverskridende, transnasjonale eller interregionale forskningsprosjekt. 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>
                          <a:effectLst/>
                        </a:rPr>
                        <a:t>14</a:t>
                      </a:r>
                      <a:endParaRPr lang="nb-NO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5950314"/>
                  </a:ext>
                </a:extLst>
              </a:tr>
              <a:tr h="576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Antall forskningsinstitutt som deltar i grenseoverskridende, transnasjonale eller interregionale forskningsprosjekt.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>
                          <a:effectLst/>
                        </a:rPr>
                        <a:t>4</a:t>
                      </a:r>
                      <a:endParaRPr lang="nb-NO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8329663"/>
                  </a:ext>
                </a:extLst>
              </a:tr>
              <a:tr h="381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Antall </a:t>
                      </a:r>
                      <a:r>
                        <a:rPr lang="nb-NO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deltakende</a:t>
                      </a:r>
                      <a:r>
                        <a:rPr lang="nb-NO" sz="1100" b="0" dirty="0">
                          <a:effectLst/>
                        </a:rPr>
                        <a:t> organisasjoner i grenseoverskridende forskningsprosjekt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9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3287854"/>
                  </a:ext>
                </a:extLst>
              </a:tr>
              <a:tr h="198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Antall demonstrasjons- og testprosjekt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>
                          <a:effectLst/>
                        </a:rPr>
                        <a:t>7</a:t>
                      </a:r>
                      <a:endParaRPr lang="nb-NO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828478"/>
                  </a:ext>
                </a:extLst>
              </a:tr>
              <a:tr h="3921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Langsiktige, formaliserte samarbeidsavtaler mellom ulike forskningsinstitutt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0" dirty="0">
                          <a:effectLst/>
                        </a:rPr>
                        <a:t>5</a:t>
                      </a:r>
                      <a:endParaRPr lang="nb-NO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280" marR="662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149935"/>
                  </a:ext>
                </a:extLst>
              </a:tr>
            </a:tbl>
          </a:graphicData>
        </a:graphic>
      </p:graphicFrame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 t="40600" r="19456" b="51000"/>
          <a:stretch/>
        </p:blipFill>
        <p:spPr>
          <a:xfrm rot="21381010">
            <a:off x="1148545" y="82449"/>
            <a:ext cx="3329136" cy="872053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299">
            <a:off x="1282130" y="1386464"/>
            <a:ext cx="1476856" cy="18630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Håndskrift 24"/>
              <p14:cNvContentPartPr/>
              <p14:nvPr/>
            </p14:nvContentPartPr>
            <p14:xfrm rot="21395299">
              <a:off x="1307971" y="1561215"/>
              <a:ext cx="1218977" cy="1660844"/>
            </p14:xfrm>
          </p:contentPart>
        </mc:Choice>
        <mc:Fallback xmlns="">
          <p:pic>
            <p:nvPicPr>
              <p:cNvPr id="25" name="Håndskrift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rot="21395299">
                <a:off x="1288891" y="1523419"/>
                <a:ext cx="1257138" cy="1736795"/>
              </a:xfrm>
              <a:prstGeom prst="rect">
                <a:avLst/>
              </a:prstGeom>
            </p:spPr>
          </p:pic>
        </mc:Fallback>
      </mc:AlternateContent>
      <p:pic>
        <p:nvPicPr>
          <p:cNvPr id="26" name="Picture 2" descr="Interreg Sverige-No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1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253235" cy="513487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6" t="32200" r="17490" b="58000"/>
          <a:stretch/>
        </p:blipFill>
        <p:spPr>
          <a:xfrm rot="21060613">
            <a:off x="1097106" y="45242"/>
            <a:ext cx="1828732" cy="828490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340789" y="940833"/>
            <a:ext cx="846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AP1/AP2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482846" y="94083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AP3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523391" y="940832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AP4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3546176" y="935389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AP5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27301" y="1187268"/>
            <a:ext cx="1190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b="1" dirty="0"/>
              <a:t>Kommunikasjon Prosjektledelse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187624" y="1187268"/>
            <a:ext cx="119028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b="1" dirty="0"/>
              <a:t>Etablere triple-</a:t>
            </a:r>
            <a:r>
              <a:rPr lang="nb-NO" sz="1150" b="1" dirty="0" err="1"/>
              <a:t>helix</a:t>
            </a:r>
            <a:r>
              <a:rPr lang="nb-NO" sz="1150" b="1" dirty="0"/>
              <a:t> miljø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2195736" y="1187268"/>
            <a:ext cx="11024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b="1" dirty="0"/>
              <a:t>Pilotere video-støtte i PHT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3384226" y="1187268"/>
            <a:ext cx="10591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b="1" dirty="0"/>
              <a:t>Teknologi-utvikling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4355976" y="1189370"/>
            <a:ext cx="10591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b="1" dirty="0"/>
              <a:t>Jus, etikk og integritet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77745" y="1707654"/>
            <a:ext cx="1102415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dirty="0"/>
              <a:t>APL: PICTA og SI v/Elise</a:t>
            </a:r>
          </a:p>
          <a:p>
            <a:endParaRPr lang="nb-NO" sz="1150" dirty="0"/>
          </a:p>
          <a:p>
            <a:r>
              <a:rPr lang="nb-NO" sz="1150" dirty="0"/>
              <a:t>1.1 Intern vs. ekstern</a:t>
            </a:r>
            <a:br>
              <a:rPr lang="nb-NO" sz="1150" dirty="0"/>
            </a:br>
            <a:r>
              <a:rPr lang="nb-NO" sz="1150" dirty="0"/>
              <a:t>1.2 Nasjonal </a:t>
            </a:r>
            <a:r>
              <a:rPr lang="nb-NO" sz="1200" dirty="0" err="1"/>
              <a:t>vs</a:t>
            </a:r>
            <a:r>
              <a:rPr lang="nb-NO" sz="1200" dirty="0"/>
              <a:t> transnasjonal</a:t>
            </a:r>
            <a:br>
              <a:rPr lang="nb-NO" sz="1200" dirty="0"/>
            </a:br>
            <a:br>
              <a:rPr lang="nb-NO" sz="1200" dirty="0"/>
            </a:br>
            <a:r>
              <a:rPr lang="nb-NO" sz="1200" dirty="0"/>
              <a:t>2.1 Lokalt </a:t>
            </a:r>
            <a:r>
              <a:rPr lang="nb-NO" sz="1200" dirty="0" err="1"/>
              <a:t>vs</a:t>
            </a:r>
            <a:r>
              <a:rPr lang="nb-NO" sz="1200" dirty="0"/>
              <a:t> helhetlig</a:t>
            </a:r>
            <a:br>
              <a:rPr lang="nb-NO" sz="1200" dirty="0"/>
            </a:br>
            <a:br>
              <a:rPr lang="nb-NO" sz="1200" dirty="0"/>
            </a:br>
            <a:endParaRPr lang="nb-NO" sz="1200" dirty="0"/>
          </a:p>
          <a:p>
            <a:pPr algn="r"/>
            <a:r>
              <a:rPr lang="nb-NO" sz="1200" b="1" dirty="0"/>
              <a:t>EURO: 190</a:t>
            </a:r>
            <a:r>
              <a:rPr lang="nb-NO" sz="1200" dirty="0"/>
              <a:t>’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1206874" y="1707654"/>
            <a:ext cx="10831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dirty="0"/>
              <a:t>APL: </a:t>
            </a:r>
            <a:r>
              <a:rPr lang="nb-NO" sz="1150" dirty="0" err="1"/>
              <a:t>Helseinn</a:t>
            </a:r>
            <a:r>
              <a:rPr lang="nb-NO" sz="1150" dirty="0"/>
              <a:t> v/Josefine</a:t>
            </a:r>
            <a:br>
              <a:rPr lang="nb-NO" sz="1150" dirty="0"/>
            </a:br>
            <a:r>
              <a:rPr lang="nb-NO" sz="1150" dirty="0"/>
              <a:t>3.1 Felles møteplasser</a:t>
            </a:r>
            <a:br>
              <a:rPr lang="nb-NO" sz="1150" dirty="0"/>
            </a:br>
            <a:r>
              <a:rPr lang="nb-NO" sz="1150" dirty="0"/>
              <a:t>3.2 Identifisere hinder/åpning for samarbeid</a:t>
            </a:r>
            <a:br>
              <a:rPr lang="nb-NO" sz="1150" dirty="0"/>
            </a:br>
            <a:r>
              <a:rPr lang="nb-NO" sz="1150" dirty="0"/>
              <a:t>3.3 Kartlegge og koble</a:t>
            </a:r>
            <a:br>
              <a:rPr lang="nb-NO" sz="1150" dirty="0"/>
            </a:br>
            <a:r>
              <a:rPr lang="nb-NO" sz="1150" dirty="0"/>
              <a:t>3.4 Organisere</a:t>
            </a:r>
            <a:br>
              <a:rPr lang="nb-NO" sz="1150" dirty="0"/>
            </a:br>
            <a:r>
              <a:rPr lang="nb-NO" sz="1150" dirty="0"/>
              <a:t>3.5 Initiere aktivitet</a:t>
            </a:r>
          </a:p>
        </p:txBody>
      </p:sp>
      <p:sp>
        <p:nvSpPr>
          <p:cNvPr id="20" name="TekstSylinder 19"/>
          <p:cNvSpPr txBox="1"/>
          <p:nvPr/>
        </p:nvSpPr>
        <p:spPr>
          <a:xfrm>
            <a:off x="2237793" y="1726090"/>
            <a:ext cx="100987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dirty="0"/>
              <a:t>APL: SI v/Tom</a:t>
            </a:r>
            <a:br>
              <a:rPr lang="nb-NO" sz="1150" dirty="0"/>
            </a:br>
            <a:br>
              <a:rPr lang="nb-NO" sz="1150" dirty="0"/>
            </a:br>
            <a:r>
              <a:rPr lang="nb-NO" sz="1150" dirty="0"/>
              <a:t>4.1 Behovs-kartlegging</a:t>
            </a:r>
            <a:br>
              <a:rPr lang="nb-NO" sz="1150" dirty="0"/>
            </a:br>
            <a:r>
              <a:rPr lang="nb-NO" sz="1150" dirty="0"/>
              <a:t>4.2 Analysere tjenestereiser</a:t>
            </a:r>
            <a:br>
              <a:rPr lang="nb-NO" sz="1150" dirty="0"/>
            </a:br>
            <a:r>
              <a:rPr lang="nb-NO" sz="1150" dirty="0"/>
              <a:t>4.3 Pilotere</a:t>
            </a:r>
            <a:br>
              <a:rPr lang="nb-NO" sz="1150" dirty="0"/>
            </a:br>
            <a:r>
              <a:rPr lang="nb-NO" sz="1150" dirty="0"/>
              <a:t>4.4 Utarbeide </a:t>
            </a:r>
            <a:r>
              <a:rPr lang="nb-NO" sz="1150" dirty="0" err="1"/>
              <a:t>blueprints</a:t>
            </a:r>
            <a:endParaRPr lang="nb-NO" sz="115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3247672" y="1726090"/>
            <a:ext cx="11083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dirty="0"/>
              <a:t>APL: SI v/Peder</a:t>
            </a:r>
            <a:br>
              <a:rPr lang="nb-NO" sz="1150" dirty="0"/>
            </a:br>
            <a:br>
              <a:rPr lang="nb-NO" sz="1150" dirty="0"/>
            </a:br>
            <a:r>
              <a:rPr lang="nb-NO" sz="1150" dirty="0"/>
              <a:t>5.1 Erfarings-utveksling</a:t>
            </a:r>
            <a:br>
              <a:rPr lang="nb-NO" sz="1150" dirty="0"/>
            </a:br>
            <a:r>
              <a:rPr lang="nb-NO" sz="1150" dirty="0"/>
              <a:t>5.2 Innkjøp og montering</a:t>
            </a:r>
            <a:br>
              <a:rPr lang="nb-NO" sz="1150" dirty="0"/>
            </a:br>
            <a:r>
              <a:rPr lang="nb-NO" sz="1150" dirty="0"/>
              <a:t>5.3 Support og tilpasning</a:t>
            </a:r>
            <a:br>
              <a:rPr lang="nb-NO" sz="1150" dirty="0"/>
            </a:br>
            <a:r>
              <a:rPr lang="nb-NO" sz="1150" dirty="0"/>
              <a:t>5.4 Støtte utvikling av behovstilpassa løsninger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1187624" y="3886622"/>
            <a:ext cx="111001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50" b="1" dirty="0"/>
              <a:t>EURO: 41’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2213848" y="3879437"/>
            <a:ext cx="111001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50" b="1" dirty="0"/>
              <a:t>EURO: 460’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3245961" y="3886622"/>
            <a:ext cx="111001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50" b="1" dirty="0"/>
              <a:t>EURO: 380’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4257551" y="3886622"/>
            <a:ext cx="111001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50" b="1" dirty="0"/>
              <a:t>EURO: 52’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6862752" y="1995394"/>
            <a:ext cx="86409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50" b="1" dirty="0"/>
              <a:t>RESULTAT-MÅL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6820409" y="1465112"/>
            <a:ext cx="83177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50" b="1" dirty="0"/>
              <a:t>EFFEKTER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8093080" y="2210439"/>
            <a:ext cx="1159440" cy="623248"/>
          </a:xfrm>
          <a:prstGeom prst="rect">
            <a:avLst/>
          </a:prstGeom>
          <a:solidFill>
            <a:srgbClr val="FDE8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150" b="1" dirty="0"/>
              <a:t>HOVEDMÅL #1</a:t>
            </a:r>
            <a:br>
              <a:rPr lang="nb-NO" sz="1150" b="1" dirty="0"/>
            </a:br>
            <a:r>
              <a:rPr lang="nb-NO" sz="1150" b="1" dirty="0"/>
              <a:t>HOVEDMÅL #2</a:t>
            </a:r>
            <a:br>
              <a:rPr lang="nb-NO" sz="1150" b="1" dirty="0"/>
            </a:br>
            <a:r>
              <a:rPr lang="nb-NO" sz="1150" b="1" dirty="0"/>
              <a:t>HOVEDMÅL #3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4542254" y="935388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AP6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4281496" y="1726090"/>
            <a:ext cx="11083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50" dirty="0"/>
              <a:t>Ressurser kobles på ved behov. </a:t>
            </a:r>
            <a:br>
              <a:rPr lang="nb-NO" sz="1150" dirty="0"/>
            </a:br>
            <a:br>
              <a:rPr lang="nb-NO" sz="1150" dirty="0"/>
            </a:br>
            <a:r>
              <a:rPr lang="nb-NO" sz="1150" dirty="0"/>
              <a:t>- Organisering</a:t>
            </a:r>
            <a:br>
              <a:rPr lang="nb-NO" sz="1150" dirty="0"/>
            </a:br>
            <a:r>
              <a:rPr lang="nb-NO" sz="1150" dirty="0"/>
              <a:t>- Personvern</a:t>
            </a:r>
            <a:br>
              <a:rPr lang="nb-NO" sz="1150" dirty="0"/>
            </a:br>
            <a:r>
              <a:rPr lang="nb-NO" sz="1150" dirty="0"/>
              <a:t>- Sikkerhet</a:t>
            </a:r>
            <a:br>
              <a:rPr lang="nb-NO" sz="1150" dirty="0"/>
            </a:br>
            <a:r>
              <a:rPr lang="nb-NO" sz="1150" dirty="0"/>
              <a:t>- Rettigheter</a:t>
            </a:r>
          </a:p>
        </p:txBody>
      </p:sp>
    </p:spTree>
    <p:extLst>
      <p:ext uri="{BB962C8B-B14F-4D97-AF65-F5344CB8AC3E}">
        <p14:creationId xmlns:p14="http://schemas.microsoft.com/office/powerpoint/2010/main" val="307423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 rotWithShape="1">
          <a:blip r:embed="rId3">
            <a:grayscl/>
          </a:blip>
          <a:srcRect b="56164"/>
          <a:stretch/>
        </p:blipFill>
        <p:spPr>
          <a:xfrm>
            <a:off x="366121" y="1347614"/>
            <a:ext cx="6330282" cy="229089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9" t="55383" r="13565" b="18799"/>
          <a:stretch/>
        </p:blipFill>
        <p:spPr>
          <a:xfrm>
            <a:off x="6469998" y="1275606"/>
            <a:ext cx="2593691" cy="259228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77000" r="66604" b="16000"/>
          <a:stretch/>
        </p:blipFill>
        <p:spPr>
          <a:xfrm rot="21344203">
            <a:off x="1248414" y="28669"/>
            <a:ext cx="2861082" cy="925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Håndskrift 1"/>
              <p14:cNvContentPartPr/>
              <p14:nvPr/>
            </p14:nvContentPartPr>
            <p14:xfrm>
              <a:off x="7138030" y="2165928"/>
              <a:ext cx="292680" cy="13320"/>
            </p14:xfrm>
          </p:contentPart>
        </mc:Choice>
        <mc:Fallback xmlns="">
          <p:pic>
            <p:nvPicPr>
              <p:cNvPr id="2" name="Håndskrift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5470" y="2057888"/>
                <a:ext cx="397800" cy="2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Håndskrift 2"/>
              <p14:cNvContentPartPr/>
              <p14:nvPr/>
            </p14:nvContentPartPr>
            <p14:xfrm>
              <a:off x="7716910" y="2145768"/>
              <a:ext cx="280800" cy="15120"/>
            </p14:xfrm>
          </p:contentPart>
        </mc:Choice>
        <mc:Fallback xmlns="">
          <p:pic>
            <p:nvPicPr>
              <p:cNvPr id="3" name="Håndskrift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4350" y="2038084"/>
                <a:ext cx="385920" cy="23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/>
              <p14:cNvContentPartPr/>
              <p14:nvPr/>
            </p14:nvContentPartPr>
            <p14:xfrm>
              <a:off x="7138030" y="2166648"/>
              <a:ext cx="323280" cy="213840"/>
            </p14:xfrm>
          </p:contentPart>
        </mc:Choice>
        <mc:Fallback xmlns="">
          <p:pic>
            <p:nvPicPr>
              <p:cNvPr id="6" name="Håndskrift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8950" y="2128488"/>
                <a:ext cx="361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Håndskrift 7"/>
              <p14:cNvContentPartPr/>
              <p14:nvPr/>
            </p14:nvContentPartPr>
            <p14:xfrm>
              <a:off x="7692790" y="2136408"/>
              <a:ext cx="341640" cy="239040"/>
            </p14:xfrm>
          </p:contentPart>
        </mc:Choice>
        <mc:Fallback xmlns="">
          <p:pic>
            <p:nvPicPr>
              <p:cNvPr id="8" name="Håndskrift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73710" y="2098248"/>
                <a:ext cx="37980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Håndskrift 9"/>
              <p14:cNvContentPartPr/>
              <p14:nvPr/>
            </p14:nvContentPartPr>
            <p14:xfrm>
              <a:off x="7479310" y="2166648"/>
              <a:ext cx="360" cy="6480"/>
            </p14:xfrm>
          </p:contentPart>
        </mc:Choice>
        <mc:Fallback xmlns="">
          <p:pic>
            <p:nvPicPr>
              <p:cNvPr id="10" name="Håndskrift 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60230" y="2126243"/>
                <a:ext cx="38520" cy="872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Håndskrift 10"/>
              <p14:cNvContentPartPr/>
              <p14:nvPr/>
            </p14:nvContentPartPr>
            <p14:xfrm>
              <a:off x="7113550" y="2178888"/>
              <a:ext cx="202320" cy="117360"/>
            </p14:xfrm>
          </p:contentPart>
        </mc:Choice>
        <mc:Fallback xmlns="">
          <p:pic>
            <p:nvPicPr>
              <p:cNvPr id="11" name="Håndskrift 1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94470" y="2140728"/>
                <a:ext cx="2404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Håndskrift 11"/>
              <p14:cNvContentPartPr/>
              <p14:nvPr/>
            </p14:nvContentPartPr>
            <p14:xfrm>
              <a:off x="7656070" y="2788008"/>
              <a:ext cx="85680" cy="69120"/>
            </p14:xfrm>
          </p:contentPart>
        </mc:Choice>
        <mc:Fallback xmlns="">
          <p:pic>
            <p:nvPicPr>
              <p:cNvPr id="12" name="Håndskrift 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52857" y="2781528"/>
                <a:ext cx="92106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Håndskrift 12"/>
              <p14:cNvContentPartPr/>
              <p14:nvPr/>
            </p14:nvContentPartPr>
            <p14:xfrm>
              <a:off x="7618990" y="2811768"/>
              <a:ext cx="92160" cy="39240"/>
            </p14:xfrm>
          </p:contentPart>
        </mc:Choice>
        <mc:Fallback xmlns="">
          <p:pic>
            <p:nvPicPr>
              <p:cNvPr id="13" name="Håndskrift 1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15750" y="2805288"/>
                <a:ext cx="986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Håndskrift 13"/>
              <p14:cNvContentPartPr/>
              <p14:nvPr/>
            </p14:nvContentPartPr>
            <p14:xfrm>
              <a:off x="7106710" y="1513968"/>
              <a:ext cx="293760" cy="281160"/>
            </p14:xfrm>
          </p:contentPart>
        </mc:Choice>
        <mc:Fallback xmlns="">
          <p:pic>
            <p:nvPicPr>
              <p:cNvPr id="14" name="Håndskrift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087630" y="1475759"/>
                <a:ext cx="331920" cy="357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Håndskrift 14"/>
              <p14:cNvContentPartPr/>
              <p14:nvPr/>
            </p14:nvContentPartPr>
            <p14:xfrm>
              <a:off x="7070710" y="1349088"/>
              <a:ext cx="1586520" cy="1482840"/>
            </p14:xfrm>
          </p:contentPart>
        </mc:Choice>
        <mc:Fallback xmlns="">
          <p:pic>
            <p:nvPicPr>
              <p:cNvPr id="15" name="Håndskrift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51630" y="1310928"/>
                <a:ext cx="1624680" cy="15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Håndskrift 16"/>
              <p14:cNvContentPartPr/>
              <p14:nvPr/>
            </p14:nvContentPartPr>
            <p14:xfrm>
              <a:off x="7203863" y="1904704"/>
              <a:ext cx="1163880" cy="1506600"/>
            </p14:xfrm>
          </p:contentPart>
        </mc:Choice>
        <mc:Fallback xmlns="">
          <p:pic>
            <p:nvPicPr>
              <p:cNvPr id="17" name="Håndskrift 1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143743" y="1784824"/>
                <a:ext cx="1284120" cy="174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Håndskrift 17"/>
              <p14:cNvContentPartPr/>
              <p14:nvPr/>
            </p14:nvContentPartPr>
            <p14:xfrm>
              <a:off x="7823423" y="2893984"/>
              <a:ext cx="360" cy="360"/>
            </p14:xfrm>
          </p:contentPart>
        </mc:Choice>
        <mc:Fallback xmlns="">
          <p:pic>
            <p:nvPicPr>
              <p:cNvPr id="18" name="Håndskrift 1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63303" y="2774104"/>
                <a:ext cx="120600" cy="24012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Bilde 35"/>
          <p:cNvPicPr>
            <a:picLocks noChangeAspect="1"/>
          </p:cNvPicPr>
          <p:nvPr/>
        </p:nvPicPr>
        <p:blipFill rotWithShape="1">
          <a:blip r:embed="rId29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5482" t="15518" r="2615" b="55777"/>
          <a:stretch/>
        </p:blipFill>
        <p:spPr>
          <a:xfrm>
            <a:off x="5940152" y="1867716"/>
            <a:ext cx="594243" cy="873080"/>
          </a:xfrm>
          <a:prstGeom prst="rect">
            <a:avLst/>
          </a:prstGeom>
        </p:spPr>
      </p:pic>
      <p:pic>
        <p:nvPicPr>
          <p:cNvPr id="38" name="Picture 2" descr="Interreg Sverige-Norg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467544" y="3440201"/>
            <a:ext cx="4087979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00" b="1" dirty="0"/>
              <a:t>Finansiert av Interreg (45%)	            1 476 000</a:t>
            </a:r>
          </a:p>
          <a:p>
            <a:endParaRPr lang="nb-NO" sz="1300" b="1" dirty="0"/>
          </a:p>
          <a:p>
            <a:r>
              <a:rPr lang="nb-NO" sz="1300" b="1" dirty="0"/>
              <a:t>Totalbudsjett Sverige-Norge	            9 096 768</a:t>
            </a:r>
          </a:p>
        </p:txBody>
      </p:sp>
    </p:spTree>
    <p:extLst>
      <p:ext uri="{BB962C8B-B14F-4D97-AF65-F5344CB8AC3E}">
        <p14:creationId xmlns:p14="http://schemas.microsoft.com/office/powerpoint/2010/main" val="97588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62730" y="1698364"/>
            <a:ext cx="5277421" cy="28869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nb-NO" sz="1400" dirty="0"/>
              <a:t>Kvartalsvis rapportering til sekretariatet: </a:t>
            </a:r>
            <a:br>
              <a:rPr lang="nb-NO" sz="1400" dirty="0"/>
            </a:br>
            <a:r>
              <a:rPr lang="nb-NO" sz="1400" dirty="0"/>
              <a:t>- Transnasjonal skriftlig rapport</a:t>
            </a:r>
            <a:br>
              <a:rPr lang="nb-NO" sz="1400" dirty="0"/>
            </a:br>
            <a:r>
              <a:rPr lang="nb-NO" sz="1400" dirty="0"/>
              <a:t>- Nasjonal økonomisk rapport.  </a:t>
            </a:r>
            <a:br>
              <a:rPr lang="nb-NO" sz="1400" dirty="0"/>
            </a:br>
            <a:r>
              <a:rPr lang="nb-NO" sz="1400" dirty="0">
                <a:hlinkClick r:id="rId3"/>
              </a:rPr>
              <a:t>www.regionalforvaltningen.no</a:t>
            </a:r>
            <a:br>
              <a:rPr lang="nb-NO" sz="1400" dirty="0"/>
            </a:br>
            <a:endParaRPr lang="nb-NO" sz="1400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nb-NO" sz="1400" dirty="0"/>
              <a:t>Rapportering av tidsbruk:</a:t>
            </a:r>
            <a:br>
              <a:rPr lang="nb-NO" sz="1400" dirty="0"/>
            </a:br>
            <a:r>
              <a:rPr lang="nb-NO" sz="1400" dirty="0"/>
              <a:t>a) Heltidsansatt</a:t>
            </a:r>
            <a:br>
              <a:rPr lang="nb-NO" sz="1400" dirty="0"/>
            </a:br>
            <a:r>
              <a:rPr lang="nb-NO" sz="1400" dirty="0"/>
              <a:t>b) Deltidsansatt - prosentstilling</a:t>
            </a:r>
            <a:br>
              <a:rPr lang="nb-NO" sz="1400" dirty="0"/>
            </a:br>
            <a:r>
              <a:rPr lang="nb-NO" sz="1400" dirty="0"/>
              <a:t>d) Deltidsansatt - varierende timetall per måned. </a:t>
            </a:r>
            <a:br>
              <a:rPr lang="nb-NO" sz="1400" dirty="0"/>
            </a:br>
            <a:r>
              <a:rPr lang="nb-NO" sz="1400" dirty="0"/>
              <a:t>A og B kan tas ut av lønnssystemet. C og D må levere timelister.</a:t>
            </a:r>
            <a:br>
              <a:rPr lang="nb-NO" sz="1400" dirty="0"/>
            </a:br>
            <a:endParaRPr lang="nb-NO" sz="14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77000" r="66604" b="16000"/>
          <a:stretch/>
        </p:blipFill>
        <p:spPr>
          <a:xfrm rot="21344203">
            <a:off x="1248414" y="28669"/>
            <a:ext cx="2861082" cy="92584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1" t="79800" r="-187" b="11800"/>
          <a:stretch/>
        </p:blipFill>
        <p:spPr>
          <a:xfrm>
            <a:off x="662730" y="1124778"/>
            <a:ext cx="1805618" cy="587156"/>
          </a:xfrm>
          <a:prstGeom prst="rect">
            <a:avLst/>
          </a:prstGeom>
        </p:spPr>
      </p:pic>
      <p:pic>
        <p:nvPicPr>
          <p:cNvPr id="39" name="Bild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69097">
            <a:off x="5828956" y="736754"/>
            <a:ext cx="2143588" cy="3080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Håndskrift 39"/>
              <p14:cNvContentPartPr/>
              <p14:nvPr/>
            </p14:nvContentPartPr>
            <p14:xfrm>
              <a:off x="5604767" y="2186237"/>
              <a:ext cx="161640" cy="727560"/>
            </p14:xfrm>
          </p:contentPart>
        </mc:Choice>
        <mc:Fallback xmlns="">
          <p:pic>
            <p:nvPicPr>
              <p:cNvPr id="40" name="Håndskrift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44647" y="2066357"/>
                <a:ext cx="281880" cy="9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Håndskrift 40"/>
              <p14:cNvContentPartPr/>
              <p14:nvPr/>
            </p14:nvContentPartPr>
            <p14:xfrm>
              <a:off x="5638967" y="2888597"/>
              <a:ext cx="360" cy="360"/>
            </p14:xfrm>
          </p:contentPart>
        </mc:Choice>
        <mc:Fallback xmlns="">
          <p:pic>
            <p:nvPicPr>
              <p:cNvPr id="41" name="Håndskrift 4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78847" y="2768717"/>
                <a:ext cx="1206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Håndskrift 41"/>
              <p14:cNvContentPartPr/>
              <p14:nvPr/>
            </p14:nvContentPartPr>
            <p14:xfrm>
              <a:off x="5604047" y="2152397"/>
              <a:ext cx="95040" cy="532800"/>
            </p14:xfrm>
          </p:contentPart>
        </mc:Choice>
        <mc:Fallback xmlns="">
          <p:pic>
            <p:nvPicPr>
              <p:cNvPr id="42" name="Håndskrift 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3927" y="2032517"/>
                <a:ext cx="21528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Håndskrift 42"/>
              <p14:cNvContentPartPr/>
              <p14:nvPr/>
            </p14:nvContentPartPr>
            <p14:xfrm>
              <a:off x="5825447" y="1524917"/>
              <a:ext cx="1016640" cy="508320"/>
            </p14:xfrm>
          </p:contentPart>
        </mc:Choice>
        <mc:Fallback xmlns="">
          <p:pic>
            <p:nvPicPr>
              <p:cNvPr id="43" name="Håndskrift 4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65306" y="1405122"/>
                <a:ext cx="1136923" cy="747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4" name="Håndskrift 43"/>
              <p14:cNvContentPartPr/>
              <p14:nvPr/>
            </p14:nvContentPartPr>
            <p14:xfrm>
              <a:off x="6985367" y="1533917"/>
              <a:ext cx="999720" cy="406800"/>
            </p14:xfrm>
          </p:contentPart>
        </mc:Choice>
        <mc:Fallback xmlns="">
          <p:pic>
            <p:nvPicPr>
              <p:cNvPr id="44" name="Håndskrift 4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925225" y="1414037"/>
                <a:ext cx="1120003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5" name="Håndskrift 44"/>
              <p14:cNvContentPartPr/>
              <p14:nvPr/>
            </p14:nvContentPartPr>
            <p14:xfrm>
              <a:off x="8001287" y="2092637"/>
              <a:ext cx="178560" cy="770400"/>
            </p14:xfrm>
          </p:contentPart>
        </mc:Choice>
        <mc:Fallback xmlns="">
          <p:pic>
            <p:nvPicPr>
              <p:cNvPr id="45" name="Håndskrift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41046" y="1972813"/>
                <a:ext cx="299043" cy="1010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Håndskrift 45"/>
              <p14:cNvContentPartPr/>
              <p14:nvPr/>
            </p14:nvContentPartPr>
            <p14:xfrm>
              <a:off x="8068967" y="2075717"/>
              <a:ext cx="165600" cy="787320"/>
            </p14:xfrm>
          </p:contentPart>
        </mc:Choice>
        <mc:Fallback xmlns="">
          <p:pic>
            <p:nvPicPr>
              <p:cNvPr id="46" name="Håndskrift 4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08716" y="1955892"/>
                <a:ext cx="286102" cy="102697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Interreg Sverige-Norg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1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reg Sverige-N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91880" y="1779662"/>
            <a:ext cx="2016224" cy="792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4000" dirty="0"/>
              <a:t>Status? </a:t>
            </a:r>
          </a:p>
        </p:txBody>
      </p:sp>
    </p:spTree>
    <p:extLst>
      <p:ext uri="{BB962C8B-B14F-4D97-AF65-F5344CB8AC3E}">
        <p14:creationId xmlns:p14="http://schemas.microsoft.com/office/powerpoint/2010/main" val="1642274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"/>
            <a:ext cx="9073008" cy="516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3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3"/>
          <a:srcRect b="8090"/>
          <a:stretch/>
        </p:blipFill>
        <p:spPr>
          <a:xfrm>
            <a:off x="899592" y="411510"/>
            <a:ext cx="6624735" cy="3263977"/>
          </a:xfrm>
          <a:prstGeom prst="rect">
            <a:avLst/>
          </a:prstGeom>
        </p:spPr>
      </p:pic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763688" y="195486"/>
            <a:ext cx="5328592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 dirty="0"/>
              <a:t>The </a:t>
            </a:r>
            <a:r>
              <a:rPr lang="nb-NO" sz="2000" b="1" dirty="0" err="1"/>
              <a:t>Epital</a:t>
            </a:r>
            <a:r>
              <a:rPr lang="nb-NO" sz="2000" b="1" dirty="0"/>
              <a:t> Care Model (ECM) and </a:t>
            </a:r>
            <a:r>
              <a:rPr lang="nb-NO" sz="2000" b="1" dirty="0" err="1"/>
              <a:t>its</a:t>
            </a:r>
            <a:r>
              <a:rPr lang="nb-NO" sz="2000" b="1" dirty="0"/>
              <a:t> 6 </a:t>
            </a:r>
            <a:r>
              <a:rPr lang="nb-NO" sz="2000" b="1" dirty="0" err="1"/>
              <a:t>levels</a:t>
            </a:r>
            <a:r>
              <a:rPr lang="nb-NO" sz="2000" b="1" dirty="0"/>
              <a:t>:</a:t>
            </a:r>
          </a:p>
          <a:p>
            <a:pPr marL="0" indent="0">
              <a:buNone/>
            </a:pPr>
            <a:endParaRPr lang="nb-NO" sz="1900" b="1" dirty="0"/>
          </a:p>
        </p:txBody>
      </p:sp>
      <p:sp>
        <p:nvSpPr>
          <p:cNvPr id="9" name="Plassholder for innhold 2"/>
          <p:cNvSpPr txBox="1">
            <a:spLocks/>
          </p:cNvSpPr>
          <p:nvPr/>
        </p:nvSpPr>
        <p:spPr>
          <a:xfrm>
            <a:off x="971599" y="3723878"/>
            <a:ext cx="7200801" cy="2376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 dirty="0"/>
              <a:t>Optimalisere hjemmet med digitale løsninger for et mer selvstendig liv</a:t>
            </a:r>
          </a:p>
          <a:p>
            <a:r>
              <a:rPr lang="nb-NO" sz="1800" dirty="0"/>
              <a:t>Proaktivt, preventivt og </a:t>
            </a:r>
            <a:r>
              <a:rPr lang="nb-NO" sz="1800" dirty="0" err="1"/>
              <a:t>monitorerende</a:t>
            </a:r>
            <a:r>
              <a:rPr lang="nb-NO" sz="1800" dirty="0"/>
              <a:t> helsehjelpssystem som tilrettelegger for styring av egen helse</a:t>
            </a:r>
          </a:p>
          <a:p>
            <a:pPr marL="0" indent="0"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81445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512" y="-1316682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85625" y="128995"/>
            <a:ext cx="7465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2020	                    FEB/MAR	        MAR’21 - MAI’22	     MAI’22 - NOV’22	          2022</a:t>
            </a:r>
            <a:r>
              <a:rPr lang="nb-NO" sz="1200" b="1" dirty="0">
                <a:sym typeface="Wingdings" panose="05000000000000000000" pitchFamily="2" charset="2"/>
              </a:rPr>
              <a:t></a:t>
            </a:r>
            <a:endParaRPr lang="nb-NO" sz="1200" b="1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3347864" y="915566"/>
            <a:ext cx="41069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BP3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076056" y="915566"/>
            <a:ext cx="41069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BP4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804248" y="915566"/>
            <a:ext cx="410690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BP5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619672" y="915566"/>
            <a:ext cx="41069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BP2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0608" y="915566"/>
            <a:ext cx="410690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BP1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8388424" y="915566"/>
            <a:ext cx="410690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BP6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1835696" y="1177176"/>
            <a:ext cx="178038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lIns="108000" rtlCol="0">
            <a:spAutoFit/>
          </a:bodyPr>
          <a:lstStyle/>
          <a:p>
            <a:r>
              <a:rPr lang="nb-NO" sz="1200" b="1" dirty="0"/>
              <a:t>To do/Avklar: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200" dirty="0"/>
              <a:t>Hva skal leveres?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Regelverksutvikling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Endring i prosesser/ arbeidsmåter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Tekniske rammer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Prosjektorganisering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Planlegg gjennomføring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5436096" y="1177176"/>
            <a:ext cx="1780380" cy="2677656"/>
          </a:xfrm>
          <a:prstGeom prst="rect">
            <a:avLst/>
          </a:prstGeom>
          <a:solidFill>
            <a:srgbClr val="E1ECFF"/>
          </a:solidFill>
          <a:ln>
            <a:solidFill>
              <a:schemeClr val="tx2"/>
            </a:solidFill>
          </a:ln>
        </p:spPr>
        <p:txBody>
          <a:bodyPr wrap="square" lIns="108000" rtlCol="0">
            <a:spAutoFit/>
          </a:bodyPr>
          <a:lstStyle/>
          <a:p>
            <a:r>
              <a:rPr lang="nb-NO" sz="1200" b="1" dirty="0"/>
              <a:t>To do: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Støtte ansvars-overføring til linja </a:t>
            </a:r>
            <a:br>
              <a:rPr lang="nb-NO" sz="1200" dirty="0"/>
            </a:br>
            <a:r>
              <a:rPr lang="nb-NO" sz="1200" dirty="0"/>
              <a:t>(til SEP’22)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200" dirty="0"/>
              <a:t>Avslutte kontrakter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200" dirty="0"/>
              <a:t>Arkivere dokumenter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200" dirty="0"/>
              <a:t>Lukke prosjektregnskap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200" dirty="0"/>
              <a:t>Strukturere erfaringsdata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200" dirty="0"/>
              <a:t>Oppdatere gevinst-realiseringsplan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nb-NO" sz="1200" dirty="0"/>
              <a:t>Re-allokere prosjektressurser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635896" y="1177176"/>
            <a:ext cx="178038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lIns="108000" rtlCol="0">
            <a:spAutoFit/>
          </a:bodyPr>
          <a:lstStyle/>
          <a:p>
            <a:r>
              <a:rPr lang="nb-NO" sz="1200" b="1" dirty="0"/>
              <a:t>To do: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FASER m/faseplan: </a:t>
            </a:r>
            <a:br>
              <a:rPr lang="nb-NO" sz="1200" dirty="0"/>
            </a:br>
            <a:r>
              <a:rPr lang="nb-NO" sz="1200" dirty="0"/>
              <a:t>1. Behovskartlegging</a:t>
            </a:r>
            <a:br>
              <a:rPr lang="nb-NO" sz="1200" dirty="0"/>
            </a:br>
            <a:r>
              <a:rPr lang="nb-NO" sz="1200" dirty="0"/>
              <a:t>2. Utprøving</a:t>
            </a:r>
            <a:br>
              <a:rPr lang="nb-NO" sz="1200" dirty="0"/>
            </a:br>
            <a:r>
              <a:rPr lang="nb-NO" sz="1200" dirty="0"/>
              <a:t>3. Implementering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nb-NO" sz="1200" dirty="0"/>
              <a:t>Utarbeide faseplan for avslutning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23528" y="293916"/>
            <a:ext cx="81724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Virksomhetens ansvar			  			              Virksomhetens ansvar</a:t>
            </a:r>
          </a:p>
        </p:txBody>
      </p:sp>
    </p:spTree>
    <p:extLst>
      <p:ext uri="{BB962C8B-B14F-4D97-AF65-F5344CB8AC3E}">
        <p14:creationId xmlns:p14="http://schemas.microsoft.com/office/powerpoint/2010/main" val="311791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Sylinder 29"/>
          <p:cNvSpPr txBox="1"/>
          <p:nvPr/>
        </p:nvSpPr>
        <p:spPr>
          <a:xfrm>
            <a:off x="5518485" y="2174049"/>
            <a:ext cx="864493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600" dirty="0"/>
              <a:t>Hva implementeres?</a:t>
            </a:r>
            <a:br>
              <a:rPr lang="nb-NO" sz="600" dirty="0"/>
            </a:br>
            <a:r>
              <a:rPr lang="nb-NO" sz="600" dirty="0"/>
              <a:t>Ansvarlige?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3701632" y="2179048"/>
            <a:ext cx="76576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600" dirty="0"/>
              <a:t>Godkjenn plan</a:t>
            </a:r>
            <a:br>
              <a:rPr lang="nb-NO" sz="600" dirty="0"/>
            </a:br>
            <a:r>
              <a:rPr lang="nb-NO" sz="600" dirty="0"/>
              <a:t>Deleger ressurser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601416" y="267494"/>
          <a:ext cx="583264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/>
        </p:nvGraphicFramePr>
        <p:xfrm>
          <a:off x="179512" y="-1316682"/>
          <a:ext cx="86764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179512" y="1322052"/>
          <a:ext cx="8568952" cy="35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85625" y="128995"/>
            <a:ext cx="7465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2020	                    FEB/MAR	        MAR’21 - MAI’22	     MAI’22 - SEP’22	          2022</a:t>
            </a:r>
            <a:r>
              <a:rPr lang="nb-NO" sz="1200" b="1" dirty="0">
                <a:sym typeface="Wingdings" panose="05000000000000000000" pitchFamily="2" charset="2"/>
              </a:rPr>
              <a:t></a:t>
            </a:r>
            <a:endParaRPr lang="nb-NO" sz="1200" b="1" dirty="0"/>
          </a:p>
        </p:txBody>
      </p:sp>
      <p:sp>
        <p:nvSpPr>
          <p:cNvPr id="8" name="Høyre klammeparentes 7"/>
          <p:cNvSpPr/>
          <p:nvPr/>
        </p:nvSpPr>
        <p:spPr>
          <a:xfrm rot="5400000" flipH="1" flipV="1">
            <a:off x="4390124" y="-1552862"/>
            <a:ext cx="255233" cy="583265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Høyre klammeparentes 8"/>
          <p:cNvSpPr/>
          <p:nvPr/>
        </p:nvSpPr>
        <p:spPr>
          <a:xfrm rot="5400000" flipH="1" flipV="1">
            <a:off x="4336372" y="-1852270"/>
            <a:ext cx="255233" cy="8568954"/>
          </a:xfrm>
          <a:prstGeom prst="rightBrace">
            <a:avLst>
              <a:gd name="adj1" fmla="val 8333"/>
              <a:gd name="adj2" fmla="val 2634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3347864" y="915566"/>
            <a:ext cx="41069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BP3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076056" y="915566"/>
            <a:ext cx="41069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BP4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6804248" y="915566"/>
            <a:ext cx="410690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BP5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619672" y="915566"/>
            <a:ext cx="410690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BP2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20608" y="915566"/>
            <a:ext cx="410690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BP1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8388424" y="915566"/>
            <a:ext cx="410690" cy="2616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BP6</a:t>
            </a:r>
          </a:p>
        </p:txBody>
      </p:sp>
      <p:graphicFrame>
        <p:nvGraphicFramePr>
          <p:cNvPr id="16" name="Diagram 15"/>
          <p:cNvGraphicFramePr/>
          <p:nvPr/>
        </p:nvGraphicFramePr>
        <p:xfrm>
          <a:off x="179512" y="2834220"/>
          <a:ext cx="8568952" cy="35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9" name="Pil opp og ned 18"/>
          <p:cNvSpPr/>
          <p:nvPr/>
        </p:nvSpPr>
        <p:spPr>
          <a:xfrm>
            <a:off x="4716016" y="3395192"/>
            <a:ext cx="72008" cy="72008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il opp og ned 19"/>
          <p:cNvSpPr/>
          <p:nvPr/>
        </p:nvSpPr>
        <p:spPr>
          <a:xfrm>
            <a:off x="7326053" y="3380474"/>
            <a:ext cx="72008" cy="720080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TekstSylinder 20"/>
          <p:cNvSpPr txBox="1"/>
          <p:nvPr/>
        </p:nvSpPr>
        <p:spPr>
          <a:xfrm>
            <a:off x="4752020" y="3580560"/>
            <a:ext cx="87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Avhengig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7356997" y="3580560"/>
            <a:ext cx="605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/>
              <a:t>Felles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3237257" y="2075257"/>
            <a:ext cx="521297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BP3.2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039850" y="2075257"/>
            <a:ext cx="521297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BP3.3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7129298" y="2075257"/>
            <a:ext cx="410690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BP4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34412" y="2643758"/>
            <a:ext cx="433132" cy="276999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200" dirty="0"/>
              <a:t>AP4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34412" y="4166959"/>
            <a:ext cx="433132" cy="276999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200" dirty="0"/>
              <a:t>AP5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3078499" y="3152474"/>
            <a:ext cx="521297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BP3.1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3087215" y="4672199"/>
            <a:ext cx="521297" cy="2616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100" b="1" dirty="0"/>
              <a:t>BP3.1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1835696" y="1491630"/>
            <a:ext cx="498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MAR’21 - JUL’21	AUG’21 – MAI’22	NOV’22 – MAI’22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971600" y="2510775"/>
            <a:ext cx="7521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MARS/APRIL			              APRIL/MAI		      MAI/JUNI</a:t>
            </a:r>
          </a:p>
        </p:txBody>
      </p:sp>
    </p:spTree>
    <p:extLst>
      <p:ext uri="{BB962C8B-B14F-4D97-AF65-F5344CB8AC3E}">
        <p14:creationId xmlns:p14="http://schemas.microsoft.com/office/powerpoint/2010/main" val="202504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254910" y="725104"/>
            <a:ext cx="3236970" cy="4278094"/>
          </a:xfrm>
          <a:prstGeom prst="rect">
            <a:avLst/>
          </a:prstGeom>
          <a:solidFill>
            <a:srgbClr val="839C8F"/>
          </a:solidFill>
        </p:spPr>
        <p:txBody>
          <a:bodyPr wrap="square" rtlCol="0">
            <a:spAutoFit/>
          </a:bodyPr>
          <a:lstStyle/>
          <a:p>
            <a:r>
              <a:rPr lang="nb-NO" sz="1600" b="1" dirty="0">
                <a:solidFill>
                  <a:schemeClr val="bg1"/>
                </a:solidFill>
              </a:rPr>
              <a:t>Åmot: </a:t>
            </a:r>
            <a:r>
              <a:rPr lang="nb-NO" sz="1600" dirty="0">
                <a:solidFill>
                  <a:schemeClr val="bg1"/>
                </a:solidFill>
              </a:rPr>
              <a:t>Ønsker å avvente.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Lom: </a:t>
            </a:r>
            <a:r>
              <a:rPr lang="nb-NO" sz="1600" dirty="0">
                <a:solidFill>
                  <a:schemeClr val="bg1"/>
                </a:solidFill>
              </a:rPr>
              <a:t>Ønsker å avvente.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Stor-Elvdal: </a:t>
            </a:r>
            <a:r>
              <a:rPr lang="nb-NO" sz="1600" dirty="0">
                <a:solidFill>
                  <a:schemeClr val="bg1"/>
                </a:solidFill>
              </a:rPr>
              <a:t>Aktiv deltakelse, ser potensiale mellom flere aktører.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Trysil: </a:t>
            </a:r>
            <a:r>
              <a:rPr lang="nb-NO" sz="1600" dirty="0">
                <a:solidFill>
                  <a:schemeClr val="bg1"/>
                </a:solidFill>
              </a:rPr>
              <a:t>Foreløpig ikke avklart. Bør koordineres med Engerdal-prosjekt?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b="1" dirty="0">
                <a:solidFill>
                  <a:schemeClr val="bg1"/>
                </a:solidFill>
              </a:rPr>
              <a:t>Sel: </a:t>
            </a:r>
            <a:r>
              <a:rPr lang="nb-NO" sz="1600" dirty="0">
                <a:solidFill>
                  <a:schemeClr val="bg1"/>
                </a:solidFill>
              </a:rPr>
              <a:t>Foreløpig ikke avklart, men Bjørn Steinar Storvik har fått 5%-stilling inn i prosjektet. </a:t>
            </a:r>
            <a:br>
              <a:rPr lang="nb-NO" sz="1600" dirty="0">
                <a:solidFill>
                  <a:schemeClr val="bg1"/>
                </a:solidFill>
              </a:rPr>
            </a:br>
            <a:endParaRPr lang="nb-NO" sz="1600" dirty="0">
              <a:solidFill>
                <a:schemeClr val="bg1"/>
              </a:solidFill>
            </a:endParaRPr>
          </a:p>
          <a:p>
            <a:r>
              <a:rPr lang="nb-NO" sz="1600" b="1" dirty="0">
                <a:solidFill>
                  <a:schemeClr val="bg1"/>
                </a:solidFill>
              </a:rPr>
              <a:t>Ambulansetjenesten:</a:t>
            </a:r>
            <a:r>
              <a:rPr lang="nb-NO" sz="1600" dirty="0">
                <a:solidFill>
                  <a:schemeClr val="bg1"/>
                </a:solidFill>
              </a:rPr>
              <a:t> Ambulansestasjonene i Lom og Sel ønsker å være med. Ser stor verdi av bedre samarbeid også mellom aktører innad i primærhelse-tjenesten som sykehjem-legevakt/ digital KAD-plass.</a:t>
            </a: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530429221"/>
              </p:ext>
            </p:extLst>
          </p:nvPr>
        </p:nvGraphicFramePr>
        <p:xfrm>
          <a:off x="251520" y="-1172666"/>
          <a:ext cx="8568952" cy="3553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TekstSylinder 34"/>
          <p:cNvSpPr txBox="1"/>
          <p:nvPr/>
        </p:nvSpPr>
        <p:spPr>
          <a:xfrm>
            <a:off x="106420" y="149040"/>
            <a:ext cx="433132" cy="276999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1200" dirty="0"/>
              <a:t>AP4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1043608" y="16057"/>
            <a:ext cx="7521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MARS/APRIL			              APRIL/MAI		      MAI/JUNI</a:t>
            </a:r>
          </a:p>
        </p:txBody>
      </p:sp>
      <p:sp>
        <p:nvSpPr>
          <p:cNvPr id="42" name="TekstSylinder 41"/>
          <p:cNvSpPr txBox="1"/>
          <p:nvPr/>
        </p:nvSpPr>
        <p:spPr>
          <a:xfrm>
            <a:off x="3509772" y="725104"/>
            <a:ext cx="2646403" cy="2800767"/>
          </a:xfrm>
          <a:prstGeom prst="rect">
            <a:avLst/>
          </a:prstGeom>
          <a:solidFill>
            <a:srgbClr val="60786B"/>
          </a:solidFill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NTNU v/Institutt for design bistår i innsiktsarbeid.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- Hvem er involvert når i en tjenestereise i </a:t>
            </a:r>
            <a:r>
              <a:rPr lang="nb-NO" sz="1600" dirty="0" err="1">
                <a:solidFill>
                  <a:schemeClr val="bg1"/>
                </a:solidFill>
              </a:rPr>
              <a:t>prehospitale</a:t>
            </a:r>
            <a:r>
              <a:rPr lang="nb-NO" sz="1600" dirty="0">
                <a:solidFill>
                  <a:schemeClr val="bg1"/>
                </a:solidFill>
              </a:rPr>
              <a:t> tjenester? 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- Hvor er det behov for bedre samhandling mellom aktørene?</a:t>
            </a:r>
            <a:br>
              <a:rPr lang="nb-NO" sz="1600" dirty="0">
                <a:solidFill>
                  <a:schemeClr val="bg1"/>
                </a:solidFill>
              </a:rPr>
            </a:br>
            <a:r>
              <a:rPr lang="nb-NO" sz="1600" dirty="0">
                <a:solidFill>
                  <a:schemeClr val="bg1"/>
                </a:solidFill>
              </a:rPr>
              <a:t>- Hvor kan videokommunikasjon være en gunstig løsning?</a:t>
            </a:r>
          </a:p>
        </p:txBody>
      </p:sp>
      <p:sp>
        <p:nvSpPr>
          <p:cNvPr id="43" name="TekstSylinder 42"/>
          <p:cNvSpPr txBox="1"/>
          <p:nvPr/>
        </p:nvSpPr>
        <p:spPr>
          <a:xfrm>
            <a:off x="6174067" y="725103"/>
            <a:ext cx="2502389" cy="1815882"/>
          </a:xfrm>
          <a:prstGeom prst="rect">
            <a:avLst/>
          </a:prstGeom>
          <a:solidFill>
            <a:srgbClr val="405047"/>
          </a:solidFill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bg1"/>
                </a:solidFill>
              </a:rPr>
              <a:t>Basert på innsikten vil prosjektgruppa vurdere hvilke tekniske løsninger som egner seg best hvor, og utarbeide en plan for uttesting med de involverte aktørene.</a:t>
            </a:r>
          </a:p>
        </p:txBody>
      </p:sp>
    </p:spTree>
    <p:extLst>
      <p:ext uri="{BB962C8B-B14F-4D97-AF65-F5344CB8AC3E}">
        <p14:creationId xmlns:p14="http://schemas.microsoft.com/office/powerpoint/2010/main" val="210409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terreg Sverige-N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79584" y="2571750"/>
            <a:ext cx="3720408" cy="2088232"/>
          </a:xfrm>
          <a:solidFill>
            <a:srgbClr val="D8ECE2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nb-NO" sz="1800" b="1" dirty="0"/>
              <a:t>Kontaktinformasjon</a:t>
            </a:r>
            <a:r>
              <a:rPr lang="nb-NO" sz="2000" b="1" dirty="0"/>
              <a:t>:</a:t>
            </a:r>
            <a:endParaRPr lang="nb-NO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Elise Kolås </a:t>
            </a:r>
            <a:br>
              <a:rPr lang="nb-NO" sz="1600" dirty="0"/>
            </a:br>
            <a:r>
              <a:rPr lang="nb-NO" sz="1600" dirty="0">
                <a:hlinkClick r:id="rId3"/>
              </a:rPr>
              <a:t>elise.kolas@sykehuset-innlandet.no</a:t>
            </a:r>
            <a:endParaRPr lang="nb-NO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Peder Stokke </a:t>
            </a:r>
            <a:br>
              <a:rPr lang="nb-NO" sz="1600" dirty="0"/>
            </a:br>
            <a:r>
              <a:rPr lang="nb-NO" sz="1600" dirty="0">
                <a:hlinkClick r:id="rId4"/>
              </a:rPr>
              <a:t>peder.stokke@sykehuset-innlandet.no</a:t>
            </a:r>
            <a:endParaRPr lang="nb-NO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1600" dirty="0"/>
              <a:t>Tom Bakken</a:t>
            </a:r>
            <a:br>
              <a:rPr lang="nb-NO" sz="1600" dirty="0"/>
            </a:br>
            <a:r>
              <a:rPr lang="nb-NO" sz="1600" dirty="0">
                <a:hlinkClick r:id="rId5"/>
              </a:rPr>
              <a:t>tom.bakken@sykehuset-innlandet.no</a:t>
            </a:r>
            <a:r>
              <a:rPr lang="nb-NO" sz="1600" dirty="0"/>
              <a:t> </a:t>
            </a:r>
          </a:p>
        </p:txBody>
      </p:sp>
      <p:sp>
        <p:nvSpPr>
          <p:cNvPr id="16" name="Plassholder for innhold 1"/>
          <p:cNvSpPr txBox="1">
            <a:spLocks/>
          </p:cNvSpPr>
          <p:nvPr/>
        </p:nvSpPr>
        <p:spPr>
          <a:xfrm>
            <a:off x="4740033" y="3013894"/>
            <a:ext cx="2640288" cy="1656184"/>
          </a:xfrm>
          <a:prstGeom prst="rect">
            <a:avLst/>
          </a:prstGeom>
          <a:solidFill>
            <a:srgbClr val="D8ECE2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nb-NO" sz="1600" b="1" dirty="0"/>
              <a:t>NB! Kommunikasjon.</a:t>
            </a:r>
            <a:br>
              <a:rPr lang="nb-NO" sz="1800" b="1" dirty="0"/>
            </a:br>
            <a:r>
              <a:rPr lang="nb-NO" sz="1400" dirty="0"/>
              <a:t>Interreg Sverige-Norge stiller krav til at deres logo er med på alt som kommuniseres om prosjekter de finansieres, og/eller at det informeres om at de finansierer prosjektet.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79584" y="1194887"/>
            <a:ext cx="2590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b="1" dirty="0"/>
              <a:t>Takk for meg! </a:t>
            </a:r>
          </a:p>
        </p:txBody>
      </p:sp>
    </p:spTree>
    <p:extLst>
      <p:ext uri="{BB962C8B-B14F-4D97-AF65-F5344CB8AC3E}">
        <p14:creationId xmlns:p14="http://schemas.microsoft.com/office/powerpoint/2010/main" val="165929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640" y="205979"/>
            <a:ext cx="7560840" cy="857250"/>
          </a:xfrm>
        </p:spPr>
        <p:txBody>
          <a:bodyPr>
            <a:normAutofit/>
          </a:bodyPr>
          <a:lstStyle/>
          <a:p>
            <a:r>
              <a:rPr lang="nb-NO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</a:t>
            </a:r>
            <a:r>
              <a:rPr lang="nb-NO" sz="19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nb-NO" sz="19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partners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915566"/>
            <a:ext cx="460057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8640960" cy="857250"/>
          </a:xfrm>
        </p:spPr>
        <p:txBody>
          <a:bodyPr>
            <a:normAutofit/>
          </a:bodyPr>
          <a:lstStyle/>
          <a:p>
            <a:r>
              <a:rPr lang="nb-NO" sz="2800" dirty="0"/>
              <a:t>STATUS: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339502"/>
            <a:ext cx="7920880" cy="4248472"/>
          </a:xfrm>
        </p:spPr>
        <p:txBody>
          <a:bodyPr>
            <a:normAutofit/>
          </a:bodyPr>
          <a:lstStyle/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I planleggingsfasen: </a:t>
            </a:r>
            <a:r>
              <a:rPr lang="nb-NO" sz="1800" dirty="0"/>
              <a:t>Avklaringer, konkretiseringer, søknad om tillatelser.</a:t>
            </a:r>
            <a:br>
              <a:rPr lang="nb-NO" sz="1800" dirty="0"/>
            </a:br>
            <a:r>
              <a:rPr lang="nb-NO" sz="1800" dirty="0"/>
              <a:t>Har dog begynt å konkretisere deler av piloteringsplanene. </a:t>
            </a:r>
            <a:br>
              <a:rPr lang="nb-NO" sz="1800" dirty="0"/>
            </a:br>
            <a:endParaRPr lang="nb-NO" sz="1800" dirty="0"/>
          </a:p>
          <a:p>
            <a:r>
              <a:rPr lang="nb-NO" sz="1800" b="1" dirty="0"/>
              <a:t>DEMENS:</a:t>
            </a:r>
            <a:br>
              <a:rPr lang="nb-NO" sz="1800" dirty="0"/>
            </a:br>
            <a:r>
              <a:rPr lang="nb-NO" sz="1800" b="1" dirty="0"/>
              <a:t>- 1. fase: </a:t>
            </a:r>
            <a:r>
              <a:rPr lang="nb-NO" sz="1800" dirty="0"/>
              <a:t>Undersøke og kartlegge pasienters digitale kompetanse og modenhet for å motta digital oppfølging, samt hvilke ønsker og synspunkter de har på dette. Spørreundersøkelsen READHY: N=150-200.</a:t>
            </a:r>
            <a:br>
              <a:rPr lang="nb-NO" sz="1800" dirty="0"/>
            </a:br>
            <a:r>
              <a:rPr lang="nb-NO" sz="1800" b="1" dirty="0"/>
              <a:t>- 2. fase: </a:t>
            </a:r>
            <a:r>
              <a:rPr lang="nb-NO" sz="1800" dirty="0"/>
              <a:t>Pilotere løsninger på 5 pasienter</a:t>
            </a:r>
            <a:br>
              <a:rPr lang="nb-NO" sz="1800" dirty="0"/>
            </a:br>
            <a:r>
              <a:rPr lang="nb-NO" sz="1800" b="1" dirty="0"/>
              <a:t>- 3. fase: </a:t>
            </a:r>
            <a:r>
              <a:rPr lang="nb-NO" sz="1800" dirty="0"/>
              <a:t>Teste ut løsninger på 25-40 pasienter</a:t>
            </a:r>
            <a:br>
              <a:rPr lang="nb-NO" sz="1800" dirty="0"/>
            </a:br>
            <a:endParaRPr lang="nb-NO" sz="1800" dirty="0"/>
          </a:p>
          <a:p>
            <a:r>
              <a:rPr lang="nb-NO" sz="1800" b="1" dirty="0"/>
              <a:t>POSTOPERATIVE:</a:t>
            </a:r>
            <a:br>
              <a:rPr lang="nb-NO" sz="1800" dirty="0"/>
            </a:br>
            <a:r>
              <a:rPr lang="nb-NO" sz="1800" dirty="0"/>
              <a:t>- Fremdeles ikke konkretisert. </a:t>
            </a:r>
          </a:p>
        </p:txBody>
      </p:sp>
    </p:spTree>
    <p:extLst>
      <p:ext uri="{BB962C8B-B14F-4D97-AF65-F5344CB8AC3E}">
        <p14:creationId xmlns:p14="http://schemas.microsoft.com/office/powerpoint/2010/main" val="1492228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195486"/>
            <a:ext cx="8640960" cy="857250"/>
          </a:xfrm>
        </p:spPr>
        <p:txBody>
          <a:bodyPr>
            <a:normAutofit/>
          </a:bodyPr>
          <a:lstStyle/>
          <a:p>
            <a:r>
              <a:rPr lang="nb-NO" sz="2800" dirty="0"/>
              <a:t>STATUS: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520" y="339502"/>
            <a:ext cx="7920880" cy="4248472"/>
          </a:xfrm>
        </p:spPr>
        <p:txBody>
          <a:bodyPr>
            <a:noAutofit/>
          </a:bodyPr>
          <a:lstStyle/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r>
              <a:rPr lang="nb-NO" sz="1800" b="1" dirty="0"/>
              <a:t>KOLS:</a:t>
            </a:r>
            <a:br>
              <a:rPr lang="nb-NO" sz="1800" dirty="0"/>
            </a:br>
            <a:r>
              <a:rPr lang="nb-NO" sz="1800" b="1" dirty="0"/>
              <a:t>Målgruppe: </a:t>
            </a:r>
            <a:r>
              <a:rPr lang="nb-NO" sz="1800" dirty="0"/>
              <a:t>Eldre hjemmeboende med eskalerende pleiebehov.</a:t>
            </a:r>
            <a:br>
              <a:rPr lang="nb-NO" sz="1800" dirty="0"/>
            </a:br>
            <a:r>
              <a:rPr lang="nb-NO" sz="1800" b="1" dirty="0"/>
              <a:t>- 1. fase: </a:t>
            </a:r>
            <a:r>
              <a:rPr lang="nb-NO" sz="1800" dirty="0"/>
              <a:t>Undersøke og kartlegge pasienters digitale kompetanse og modenhet for å motta digital oppfølging, samt hvilke ønsker og synspunkter de har på dette. Spørreundersøkelsen READHY: N=150-200.</a:t>
            </a:r>
            <a:br>
              <a:rPr lang="nb-NO" sz="1800" dirty="0"/>
            </a:br>
            <a:r>
              <a:rPr lang="nb-NO" sz="1800" b="1" dirty="0"/>
              <a:t>- 2. fase: </a:t>
            </a:r>
            <a:r>
              <a:rPr lang="nb-NO" sz="1800" dirty="0"/>
              <a:t>Teste ut løsning for </a:t>
            </a:r>
            <a:r>
              <a:rPr lang="nb-NO" sz="1800" dirty="0" err="1"/>
              <a:t>hjemmemonitorering</a:t>
            </a:r>
            <a:r>
              <a:rPr lang="nb-NO" sz="1800" dirty="0"/>
              <a:t> på 10-20 pasienter. Gjennomføres innen et halvt år.</a:t>
            </a:r>
            <a:br>
              <a:rPr lang="nb-NO" sz="1800" dirty="0"/>
            </a:br>
            <a:r>
              <a:rPr lang="nb-NO" sz="1800" b="1" dirty="0"/>
              <a:t>- 3. fase: </a:t>
            </a:r>
            <a:r>
              <a:rPr lang="nb-NO" sz="1800" dirty="0"/>
              <a:t>Testing av løsninger (ikke definerte) på 100 pasienter. </a:t>
            </a:r>
            <a:br>
              <a:rPr lang="nb-NO" sz="1800" dirty="0"/>
            </a:br>
            <a:br>
              <a:rPr lang="nb-NO" sz="1800" dirty="0"/>
            </a:br>
            <a:r>
              <a:rPr lang="nb-NO" sz="1800" b="1" dirty="0"/>
              <a:t>Nord-Gudbrandsdalen: </a:t>
            </a:r>
            <a:r>
              <a:rPr lang="nb-NO" sz="1800" dirty="0"/>
              <a:t>Aktuelt å rekruttere pasienter til samtlige faser. </a:t>
            </a:r>
            <a:br>
              <a:rPr lang="nb-NO" sz="1800" dirty="0"/>
            </a:br>
            <a:r>
              <a:rPr lang="nb-NO" sz="1800" dirty="0"/>
              <a:t>Ref. forrige referat fra DUR: Det er ikke budsjettert med 40% stilling til NGLMS i SMILE, men det kan bli aktuelt å frikjøpe ressurser for å tilrettelegge for pilotering av løsninger i N-G. Dette må avtales nærmere.</a:t>
            </a:r>
          </a:p>
        </p:txBody>
      </p:sp>
    </p:spTree>
    <p:extLst>
      <p:ext uri="{BB962C8B-B14F-4D97-AF65-F5344CB8AC3E}">
        <p14:creationId xmlns:p14="http://schemas.microsoft.com/office/powerpoint/2010/main" val="112283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35696" y="3169862"/>
            <a:ext cx="5688632" cy="648072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1"/>
                </a:solidFill>
              </a:rPr>
              <a:t>Prehospital Video i </a:t>
            </a:r>
            <a:r>
              <a:rPr lang="nb-NO" dirty="0" err="1">
                <a:solidFill>
                  <a:schemeClr val="tx1"/>
                </a:solidFill>
              </a:rPr>
              <a:t>Samverkan</a:t>
            </a:r>
            <a:br>
              <a:rPr lang="nb-NO" dirty="0">
                <a:solidFill>
                  <a:schemeClr val="tx1"/>
                </a:solidFill>
              </a:rPr>
            </a:br>
            <a:br>
              <a:rPr lang="nb-NO" dirty="0">
                <a:solidFill>
                  <a:schemeClr val="tx1"/>
                </a:solidFill>
              </a:rPr>
            </a:br>
            <a:r>
              <a:rPr lang="nb-NO" dirty="0">
                <a:solidFill>
                  <a:schemeClr val="tx1"/>
                </a:solidFill>
              </a:rPr>
              <a:t>Et </a:t>
            </a:r>
            <a:r>
              <a:rPr lang="nb-NO" dirty="0" err="1">
                <a:solidFill>
                  <a:schemeClr val="tx1"/>
                </a:solidFill>
              </a:rPr>
              <a:t>Helseinn</a:t>
            </a:r>
            <a:r>
              <a:rPr lang="nb-NO" dirty="0">
                <a:solidFill>
                  <a:schemeClr val="tx1"/>
                </a:solidFill>
              </a:rPr>
              <a:t>-samarbeid.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59148" y="-795918"/>
            <a:ext cx="2152580" cy="5575548"/>
          </a:xfrm>
          <a:prstGeom prst="rect">
            <a:avLst/>
          </a:prstGeom>
        </p:spPr>
      </p:pic>
      <p:pic>
        <p:nvPicPr>
          <p:cNvPr id="4" name="Picture 2" descr="Interreg Sverige-N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4049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tt linje 5"/>
          <p:cNvCxnSpPr/>
          <p:nvPr/>
        </p:nvCxnSpPr>
        <p:spPr>
          <a:xfrm>
            <a:off x="3707904" y="483518"/>
            <a:ext cx="3036" cy="270862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93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8457" y="2139702"/>
            <a:ext cx="5639727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Det er behov for at helsepersonell i akuttkjeden får bedre forutsetninger til å: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800" b="1" dirty="0" err="1"/>
              <a:t>Triagere</a:t>
            </a:r>
            <a:r>
              <a:rPr lang="nb-NO" sz="1800" b="1" dirty="0"/>
              <a:t> pasienter tidligere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800" b="1" dirty="0"/>
              <a:t>Gi riktigere behandling tidligere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1800" b="1" dirty="0"/>
              <a:t>Redusere antall unødige transporter til sykehus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31801" r="69645" b="59799"/>
          <a:stretch/>
        </p:blipFill>
        <p:spPr>
          <a:xfrm rot="21440612">
            <a:off x="1282363" y="-35120"/>
            <a:ext cx="2502146" cy="103887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51670"/>
            <a:ext cx="1656184" cy="2375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Håndskrift 7"/>
              <p14:cNvContentPartPr/>
              <p14:nvPr/>
            </p14:nvContentPartPr>
            <p14:xfrm>
              <a:off x="7179924" y="2636057"/>
              <a:ext cx="85680" cy="73080"/>
            </p14:xfrm>
          </p:contentPart>
        </mc:Choice>
        <mc:Fallback xmlns="">
          <p:pic>
            <p:nvPicPr>
              <p:cNvPr id="8" name="Håndskrift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5524" y="2607756"/>
                <a:ext cx="114480" cy="129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Håndskrift 8"/>
              <p14:cNvContentPartPr/>
              <p14:nvPr/>
            </p14:nvContentPartPr>
            <p14:xfrm>
              <a:off x="7325724" y="2562257"/>
              <a:ext cx="311760" cy="109800"/>
            </p14:xfrm>
          </p:contentPart>
        </mc:Choice>
        <mc:Fallback xmlns="">
          <p:pic>
            <p:nvPicPr>
              <p:cNvPr id="9" name="Håndskrift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1307" y="2533910"/>
                <a:ext cx="340593" cy="166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Håndskrift 9"/>
              <p14:cNvContentPartPr/>
              <p14:nvPr/>
            </p14:nvContentPartPr>
            <p14:xfrm>
              <a:off x="7186044" y="3232937"/>
              <a:ext cx="542880" cy="634320"/>
            </p14:xfrm>
          </p:contentPart>
        </mc:Choice>
        <mc:Fallback xmlns="">
          <p:pic>
            <p:nvPicPr>
              <p:cNvPr id="10" name="Håndskrift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66964" y="3194777"/>
                <a:ext cx="58104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Håndskrift 10"/>
              <p14:cNvContentPartPr/>
              <p14:nvPr/>
            </p14:nvContentPartPr>
            <p14:xfrm>
              <a:off x="7155444" y="3159857"/>
              <a:ext cx="134640" cy="567360"/>
            </p14:xfrm>
          </p:contentPart>
        </mc:Choice>
        <mc:Fallback xmlns="">
          <p:pic>
            <p:nvPicPr>
              <p:cNvPr id="11" name="Håndskrift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36364" y="3121697"/>
                <a:ext cx="172800" cy="6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Håndskrift 11"/>
              <p14:cNvContentPartPr/>
              <p14:nvPr/>
            </p14:nvContentPartPr>
            <p14:xfrm>
              <a:off x="7216644" y="3097577"/>
              <a:ext cx="496440" cy="666000"/>
            </p14:xfrm>
          </p:contentPart>
        </mc:Choice>
        <mc:Fallback xmlns="">
          <p:pic>
            <p:nvPicPr>
              <p:cNvPr id="12" name="Håndskrift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97564" y="3059417"/>
                <a:ext cx="534600" cy="74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Håndskrift 12"/>
              <p14:cNvContentPartPr/>
              <p14:nvPr/>
            </p14:nvContentPartPr>
            <p14:xfrm>
              <a:off x="7253004" y="2093177"/>
              <a:ext cx="177120" cy="246600"/>
            </p14:xfrm>
          </p:contentPart>
        </mc:Choice>
        <mc:Fallback xmlns="">
          <p:pic>
            <p:nvPicPr>
              <p:cNvPr id="13" name="Håndskrift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45804" y="2078777"/>
                <a:ext cx="1915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Håndskrift 13"/>
              <p14:cNvContentPartPr/>
              <p14:nvPr/>
            </p14:nvContentPartPr>
            <p14:xfrm>
              <a:off x="7265244" y="2083097"/>
              <a:ext cx="152640" cy="217440"/>
            </p14:xfrm>
          </p:contentPart>
        </mc:Choice>
        <mc:Fallback xmlns="">
          <p:pic>
            <p:nvPicPr>
              <p:cNvPr id="14" name="Håndskrift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58044" y="2068697"/>
                <a:ext cx="1670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Håndskrift 14"/>
              <p14:cNvContentPartPr/>
              <p14:nvPr/>
            </p14:nvContentPartPr>
            <p14:xfrm>
              <a:off x="7362804" y="2434457"/>
              <a:ext cx="73800" cy="48960"/>
            </p14:xfrm>
          </p:contentPart>
        </mc:Choice>
        <mc:Fallback xmlns="">
          <p:pic>
            <p:nvPicPr>
              <p:cNvPr id="15" name="Håndskrift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5604" y="2420057"/>
                <a:ext cx="882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Håndskrift 15"/>
              <p14:cNvContentPartPr/>
              <p14:nvPr/>
            </p14:nvContentPartPr>
            <p14:xfrm>
              <a:off x="6753324" y="2428337"/>
              <a:ext cx="251280" cy="183240"/>
            </p14:xfrm>
          </p:contentPart>
        </mc:Choice>
        <mc:Fallback xmlns="">
          <p:pic>
            <p:nvPicPr>
              <p:cNvPr id="16" name="Håndskrift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6124" y="2413937"/>
                <a:ext cx="2656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Håndskrift 16"/>
              <p14:cNvContentPartPr/>
              <p14:nvPr/>
            </p14:nvContentPartPr>
            <p14:xfrm>
              <a:off x="7746924" y="2513657"/>
              <a:ext cx="165600" cy="25200"/>
            </p14:xfrm>
          </p:contentPart>
        </mc:Choice>
        <mc:Fallback xmlns="">
          <p:pic>
            <p:nvPicPr>
              <p:cNvPr id="17" name="Håndskrift 16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39724" y="2499048"/>
                <a:ext cx="180000" cy="54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Håndskrift 17"/>
              <p14:cNvContentPartPr/>
              <p14:nvPr/>
            </p14:nvContentPartPr>
            <p14:xfrm>
              <a:off x="7740804" y="2538137"/>
              <a:ext cx="360" cy="6840"/>
            </p14:xfrm>
          </p:contentPart>
        </mc:Choice>
        <mc:Fallback xmlns="">
          <p:pic>
            <p:nvPicPr>
              <p:cNvPr id="18" name="Håndskrift 1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33604" y="2523737"/>
                <a:ext cx="147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Håndskrift 18"/>
              <p14:cNvContentPartPr/>
              <p14:nvPr/>
            </p14:nvContentPartPr>
            <p14:xfrm>
              <a:off x="7740804" y="2501057"/>
              <a:ext cx="177120" cy="25200"/>
            </p14:xfrm>
          </p:contentPart>
        </mc:Choice>
        <mc:Fallback xmlns="">
          <p:pic>
            <p:nvPicPr>
              <p:cNvPr id="19" name="Håndskrift 18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33604" y="2486657"/>
                <a:ext cx="191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Håndskrift 19"/>
              <p14:cNvContentPartPr/>
              <p14:nvPr/>
            </p14:nvContentPartPr>
            <p14:xfrm>
              <a:off x="7886964" y="2336897"/>
              <a:ext cx="360" cy="220320"/>
            </p14:xfrm>
          </p:contentPart>
        </mc:Choice>
        <mc:Fallback xmlns="">
          <p:pic>
            <p:nvPicPr>
              <p:cNvPr id="20" name="Håndskrift 19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79764" y="2322473"/>
                <a:ext cx="14760" cy="2491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Håndskrift 20"/>
              <p14:cNvContentPartPr/>
              <p14:nvPr/>
            </p14:nvContentPartPr>
            <p14:xfrm>
              <a:off x="7911444" y="2336897"/>
              <a:ext cx="140400" cy="19080"/>
            </p14:xfrm>
          </p:contentPart>
        </mc:Choice>
        <mc:Fallback xmlns="">
          <p:pic>
            <p:nvPicPr>
              <p:cNvPr id="21" name="Håndskrift 20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04244" y="2322220"/>
                <a:ext cx="154800" cy="48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Håndskrift 21"/>
              <p14:cNvContentPartPr/>
              <p14:nvPr/>
            </p14:nvContentPartPr>
            <p14:xfrm>
              <a:off x="7880484" y="2343017"/>
              <a:ext cx="12960" cy="183240"/>
            </p14:xfrm>
          </p:contentPart>
        </mc:Choice>
        <mc:Fallback xmlns="">
          <p:pic>
            <p:nvPicPr>
              <p:cNvPr id="22" name="Håndskrift 2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73284" y="2328617"/>
                <a:ext cx="27360" cy="2120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ktangel 1"/>
          <p:cNvSpPr/>
          <p:nvPr/>
        </p:nvSpPr>
        <p:spPr>
          <a:xfrm>
            <a:off x="591614" y="1107176"/>
            <a:ext cx="8069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Avstandene i Innlandet gjør det vanskelig å levere likeverdige helsetjenester til befolkningen i grisgrendte strøk.</a:t>
            </a:r>
          </a:p>
        </p:txBody>
      </p:sp>
      <p:pic>
        <p:nvPicPr>
          <p:cNvPr id="23" name="Picture 2" descr="Interreg Sverige-Norge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86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31801" r="69645" b="59799"/>
          <a:stretch/>
        </p:blipFill>
        <p:spPr>
          <a:xfrm rot="21440612">
            <a:off x="1282363" y="-36714"/>
            <a:ext cx="2502146" cy="1038870"/>
          </a:xfrm>
          <a:prstGeom prst="rect">
            <a:avLst/>
          </a:prstGeom>
        </p:spPr>
      </p:pic>
      <p:pic>
        <p:nvPicPr>
          <p:cNvPr id="11" name="Bilde 10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901">
            <a:off x="5645882" y="836389"/>
            <a:ext cx="2489984" cy="331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Plassholder for innhold 2"/>
          <p:cNvSpPr>
            <a:spLocks noGrp="1"/>
          </p:cNvSpPr>
          <p:nvPr>
            <p:ph idx="1"/>
          </p:nvPr>
        </p:nvSpPr>
        <p:spPr>
          <a:xfrm>
            <a:off x="539552" y="1059582"/>
            <a:ext cx="4968552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1800" b="1" dirty="0"/>
              <a:t>Videoassistert beslutningsstøtte fungerer!</a:t>
            </a:r>
            <a:br>
              <a:rPr lang="nb-NO" sz="1800" b="1" dirty="0"/>
            </a:br>
            <a:endParaRPr lang="nb-NO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1800" b="1" dirty="0"/>
              <a:t>Sykehuset Innlandet (SI): </a:t>
            </a:r>
            <a:br>
              <a:rPr lang="nb-NO" sz="1800" dirty="0"/>
            </a:br>
            <a:r>
              <a:rPr lang="nb-NO" sz="1800" dirty="0"/>
              <a:t>- Digital samhandling i pasientforløp og videoassistert beslutningsstøtte (DSIP)</a:t>
            </a:r>
            <a:br>
              <a:rPr lang="nb-NO" sz="1800" dirty="0"/>
            </a:br>
            <a:endParaRPr lang="nb-NO" sz="1800" dirty="0"/>
          </a:p>
          <a:p>
            <a:pPr fontAlgn="base">
              <a:buFont typeface="Wingdings" panose="05000000000000000000" pitchFamily="2" charset="2"/>
              <a:buChar char="§"/>
            </a:pPr>
            <a:r>
              <a:rPr lang="nb-NO" sz="1800" b="1" dirty="0"/>
              <a:t>Prehospital ICT Arena (PICTA): </a:t>
            </a:r>
            <a:br>
              <a:rPr lang="nb-NO" sz="1800" dirty="0"/>
            </a:br>
            <a:r>
              <a:rPr lang="nb-NO" sz="1800" dirty="0"/>
              <a:t>- </a:t>
            </a:r>
            <a:r>
              <a:rPr lang="sv-SE" sz="1800" dirty="0"/>
              <a:t>Videostöd i den PreHospitala Strokekedjan (ViPHS)</a:t>
            </a:r>
            <a:br>
              <a:rPr lang="nb-NO" sz="1800" dirty="0"/>
            </a:br>
            <a:r>
              <a:rPr lang="nb-NO" sz="1800" dirty="0"/>
              <a:t>- </a:t>
            </a:r>
            <a:r>
              <a:rPr lang="sv-SE" sz="1800" dirty="0"/>
              <a:t>Prehospitalt AI-baserat BeslutsStöd för Identifiering av förhöjd sepsisrisk (PreSISe)</a:t>
            </a:r>
            <a:br>
              <a:rPr lang="sv-SE" sz="1800" dirty="0"/>
            </a:br>
            <a:endParaRPr lang="sv-SE" sz="1800" dirty="0"/>
          </a:p>
          <a:p>
            <a:pPr marL="0" indent="0" fontAlgn="base">
              <a:buNone/>
            </a:pPr>
            <a:r>
              <a:rPr lang="sv-SE" sz="1800" dirty="0">
                <a:sym typeface="Wingdings" panose="05000000000000000000" pitchFamily="2" charset="2"/>
              </a:rPr>
              <a:t> Bistand fra Helseinn for å rigge prosjekt til Interreg Sverige-Norge </a:t>
            </a:r>
            <a:r>
              <a:rPr lang="nb-NO" sz="1800" b="1" dirty="0">
                <a:sym typeface="Wingdings" panose="05000000000000000000" pitchFamily="2" charset="2"/>
              </a:rPr>
              <a:t> </a:t>
            </a:r>
            <a:r>
              <a:rPr lang="nb-NO" sz="1800" dirty="0">
                <a:sym typeface="Wingdings" panose="05000000000000000000" pitchFamily="2" charset="2"/>
              </a:rPr>
              <a:t>Prehospital Video i Samhandling</a:t>
            </a:r>
            <a:endParaRPr lang="nb-NO" sz="1800" dirty="0"/>
          </a:p>
        </p:txBody>
      </p:sp>
      <p:pic>
        <p:nvPicPr>
          <p:cNvPr id="25" name="Picture 2" descr="Interreg Sverige-Nor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t="3395" r="8974" b="3744"/>
          <a:stretch/>
        </p:blipFill>
        <p:spPr>
          <a:xfrm rot="5400000">
            <a:off x="2266033" y="-2070548"/>
            <a:ext cx="4720453" cy="925252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23800" r="64638" b="69200"/>
          <a:stretch/>
        </p:blipFill>
        <p:spPr>
          <a:xfrm>
            <a:off x="827584" y="2006685"/>
            <a:ext cx="1453376" cy="502858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55348" y="2066354"/>
            <a:ext cx="1996356" cy="22506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Håndskrift 14"/>
              <p14:cNvContentPartPr/>
              <p14:nvPr/>
            </p14:nvContentPartPr>
            <p14:xfrm>
              <a:off x="6857364" y="3109452"/>
              <a:ext cx="566280" cy="371160"/>
            </p14:xfrm>
          </p:contentPart>
        </mc:Choice>
        <mc:Fallback xmlns="">
          <p:pic>
            <p:nvPicPr>
              <p:cNvPr id="15" name="Håndskrift 1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38284" y="3071292"/>
                <a:ext cx="60444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Håndskrift 15"/>
              <p14:cNvContentPartPr/>
              <p14:nvPr/>
            </p14:nvContentPartPr>
            <p14:xfrm>
              <a:off x="7125104" y="3152792"/>
              <a:ext cx="115200" cy="720"/>
            </p14:xfrm>
          </p:contentPart>
        </mc:Choice>
        <mc:Fallback xmlns="">
          <p:pic>
            <p:nvPicPr>
              <p:cNvPr id="16" name="Håndskrift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105964" y="3076472"/>
                <a:ext cx="1534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Håndskrift 16"/>
              <p14:cNvContentPartPr/>
              <p14:nvPr/>
            </p14:nvContentPartPr>
            <p14:xfrm>
              <a:off x="7010624" y="2512712"/>
              <a:ext cx="88200" cy="56160"/>
            </p14:xfrm>
          </p:contentPart>
        </mc:Choice>
        <mc:Fallback xmlns="">
          <p:pic>
            <p:nvPicPr>
              <p:cNvPr id="17" name="Håndskrift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01302" y="2493632"/>
                <a:ext cx="106844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Håndskrift 17"/>
              <p14:cNvContentPartPr/>
              <p14:nvPr/>
            </p14:nvContentPartPr>
            <p14:xfrm>
              <a:off x="7300064" y="2314352"/>
              <a:ext cx="38880" cy="129960"/>
            </p14:xfrm>
          </p:contentPart>
        </mc:Choice>
        <mc:Fallback xmlns="">
          <p:pic>
            <p:nvPicPr>
              <p:cNvPr id="18" name="Håndskrift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90790" y="2295272"/>
                <a:ext cx="57428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Håndskrift 18"/>
              <p14:cNvContentPartPr/>
              <p14:nvPr/>
            </p14:nvContentPartPr>
            <p14:xfrm>
              <a:off x="7498424" y="2496872"/>
              <a:ext cx="190440" cy="54720"/>
            </p14:xfrm>
          </p:contentPart>
        </mc:Choice>
        <mc:Fallback xmlns="">
          <p:pic>
            <p:nvPicPr>
              <p:cNvPr id="19" name="Håndskrift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89082" y="2477666"/>
                <a:ext cx="209125" cy="93133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Bilde 21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8606">
            <a:off x="2043759" y="-737535"/>
            <a:ext cx="916236" cy="2413087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971600" y="1046104"/>
            <a:ext cx="7164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i="1" dirty="0"/>
              <a:t>Hensikten med prosjektet er att </a:t>
            </a:r>
            <a:r>
              <a:rPr lang="nb-NO" sz="1600" i="1" dirty="0" err="1"/>
              <a:t>genom</a:t>
            </a:r>
            <a:r>
              <a:rPr lang="nb-NO" sz="1600" i="1" dirty="0"/>
              <a:t> </a:t>
            </a:r>
            <a:r>
              <a:rPr lang="nb-NO" sz="1600" i="1" dirty="0" err="1"/>
              <a:t>samverkan</a:t>
            </a:r>
            <a:r>
              <a:rPr lang="nb-NO" sz="1600" i="1" dirty="0"/>
              <a:t> </a:t>
            </a:r>
            <a:r>
              <a:rPr lang="nb-NO" sz="1600" i="1" dirty="0" err="1"/>
              <a:t>mellan</a:t>
            </a:r>
            <a:r>
              <a:rPr lang="nb-NO" sz="1600" i="1" dirty="0"/>
              <a:t> </a:t>
            </a:r>
            <a:r>
              <a:rPr lang="nb-NO" sz="1600" i="1" dirty="0" err="1"/>
              <a:t>sjukvård</a:t>
            </a:r>
            <a:r>
              <a:rPr lang="nb-NO" sz="1600" i="1" dirty="0"/>
              <a:t>, </a:t>
            </a:r>
            <a:r>
              <a:rPr lang="nb-NO" sz="1600" i="1" dirty="0" err="1"/>
              <a:t>företag</a:t>
            </a:r>
            <a:r>
              <a:rPr lang="nb-NO" sz="1600" i="1" dirty="0"/>
              <a:t> </a:t>
            </a:r>
            <a:r>
              <a:rPr lang="nb-NO" sz="1600" i="1" dirty="0" err="1"/>
              <a:t>och</a:t>
            </a:r>
            <a:r>
              <a:rPr lang="nb-NO" sz="1600" i="1" dirty="0"/>
              <a:t> akademi bidra til videreutvikling av ambulansetjenesten i </a:t>
            </a:r>
            <a:r>
              <a:rPr lang="nb-NO" sz="1600" i="1" dirty="0" err="1"/>
              <a:t>gränsregionen</a:t>
            </a:r>
            <a:r>
              <a:rPr lang="nb-NO" sz="1600" i="1" dirty="0"/>
              <a:t>, med mål om å oppnå tidligere </a:t>
            </a:r>
            <a:r>
              <a:rPr lang="nb-NO" sz="1600" i="1" dirty="0" err="1"/>
              <a:t>och</a:t>
            </a:r>
            <a:r>
              <a:rPr lang="nb-NO" sz="1600" i="1" dirty="0"/>
              <a:t> </a:t>
            </a:r>
            <a:r>
              <a:rPr lang="nb-NO" sz="1600" i="1" dirty="0" err="1"/>
              <a:t>förbättrad</a:t>
            </a:r>
            <a:r>
              <a:rPr lang="nb-NO" sz="1600" i="1" dirty="0"/>
              <a:t> </a:t>
            </a:r>
            <a:r>
              <a:rPr lang="nb-NO" sz="1600" i="1" dirty="0" err="1"/>
              <a:t>pasienttriage</a:t>
            </a:r>
            <a:r>
              <a:rPr lang="nb-NO" sz="1600" i="1" dirty="0"/>
              <a:t> ved hjelp av videoteknologi. 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948497" y="2495829"/>
            <a:ext cx="4786775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700"/>
              </a:spcBef>
              <a:buFont typeface="+mj-lt"/>
              <a:buAutoNum type="arabicParenR"/>
            </a:pPr>
            <a:r>
              <a:rPr lang="nb-NO" sz="1600" dirty="0"/>
              <a:t>Verifisere og videreutvikle bruk av videoteknologi som beslutningsstøtte i </a:t>
            </a:r>
            <a:r>
              <a:rPr lang="nb-NO" sz="1600" dirty="0" err="1"/>
              <a:t>prehospitale</a:t>
            </a:r>
            <a:r>
              <a:rPr lang="nb-NO" sz="1600" dirty="0"/>
              <a:t> tjenester </a:t>
            </a:r>
          </a:p>
          <a:p>
            <a:pPr marL="342900" indent="-342900">
              <a:spcBef>
                <a:spcPts val="700"/>
              </a:spcBef>
              <a:buFont typeface="+mj-lt"/>
              <a:buAutoNum type="arabicParenR"/>
            </a:pPr>
            <a:r>
              <a:rPr lang="nb-NO" sz="1600" dirty="0"/>
              <a:t>Spre prosjektets resultater og tilrettelegge for at andre aktører og helsetjenestetilbydere kan nyttiggjøre seg prosjektets erfaringer</a:t>
            </a:r>
          </a:p>
          <a:p>
            <a:pPr marL="342900" indent="-342900">
              <a:spcBef>
                <a:spcPts val="700"/>
              </a:spcBef>
              <a:buFont typeface="+mj-lt"/>
              <a:buAutoNum type="arabicParenR"/>
            </a:pPr>
            <a:r>
              <a:rPr lang="nb-NO" sz="1600" dirty="0"/>
              <a:t>Bygge et grenseoverskridende nettverk for utvikling av </a:t>
            </a:r>
            <a:r>
              <a:rPr lang="nb-NO" sz="1600" dirty="0" err="1"/>
              <a:t>prehospitale</a:t>
            </a:r>
            <a:r>
              <a:rPr lang="nb-NO" sz="1600" dirty="0"/>
              <a:t> tjenester </a:t>
            </a:r>
          </a:p>
        </p:txBody>
      </p:sp>
      <p:pic>
        <p:nvPicPr>
          <p:cNvPr id="24" name="Picture 2" descr="Interreg Sverige-Norg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77" y="4745073"/>
            <a:ext cx="1392143" cy="3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04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5C3229"/>
      </a:accent1>
      <a:accent2>
        <a:srgbClr val="E3A610"/>
      </a:accent2>
      <a:accent3>
        <a:srgbClr val="839C8F"/>
      </a:accent3>
      <a:accent4>
        <a:srgbClr val="8D6A59"/>
      </a:accent4>
      <a:accent5>
        <a:srgbClr val="2F654A"/>
      </a:accent5>
      <a:accent6>
        <a:srgbClr val="9AA2AB"/>
      </a:accent6>
      <a:hlink>
        <a:srgbClr val="003283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3.06.19" id="{EA100857-46F0-4506-85E3-27FDDCE03270}" vid="{89B65188-794B-4EFE-B7F5-2B014DEB841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DO">
    <a:dk1>
      <a:srgbClr val="000000"/>
    </a:dk1>
    <a:lt1>
      <a:sysClr val="window" lastClr="FFFFFF"/>
    </a:lt1>
    <a:dk2>
      <a:srgbClr val="003283"/>
    </a:dk2>
    <a:lt2>
      <a:srgbClr val="FFFFFF"/>
    </a:lt2>
    <a:accent1>
      <a:srgbClr val="5C3229"/>
    </a:accent1>
    <a:accent2>
      <a:srgbClr val="E3A610"/>
    </a:accent2>
    <a:accent3>
      <a:srgbClr val="839C8F"/>
    </a:accent3>
    <a:accent4>
      <a:srgbClr val="8D6A59"/>
    </a:accent4>
    <a:accent5>
      <a:srgbClr val="2F654A"/>
    </a:accent5>
    <a:accent6>
      <a:srgbClr val="9AA2AB"/>
    </a:accent6>
    <a:hlink>
      <a:srgbClr val="003283"/>
    </a:hlink>
    <a:folHlink>
      <a:srgbClr val="81A9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</TotalTime>
  <Words>1764</Words>
  <Application>Microsoft Office PowerPoint</Application>
  <PresentationFormat>Skjermfremvisning (16:9)</PresentationFormat>
  <Paragraphs>190</Paragraphs>
  <Slides>23</Slides>
  <Notes>5</Notes>
  <HiddenSlides>4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Office-tema</vt:lpstr>
      <vt:lpstr>SMILE (SMart Inclusive Living Environments) </vt:lpstr>
      <vt:lpstr>PowerPoint-presentasjon</vt:lpstr>
      <vt:lpstr>List of partners</vt:lpstr>
      <vt:lpstr>STATUS:</vt:lpstr>
      <vt:lpstr>STATUS:</vt:lpstr>
      <vt:lpstr>Prehospital Video i Samverkan  Et Helseinn-samarbeid.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Fremtidens kontortjenester SI</dc:title>
  <dc:creator>Embjørg Lie</dc:creator>
  <cp:lastModifiedBy>Martinsen, Eva</cp:lastModifiedBy>
  <cp:revision>118</cp:revision>
  <dcterms:created xsi:type="dcterms:W3CDTF">2019-06-13T06:21:16Z</dcterms:created>
  <dcterms:modified xsi:type="dcterms:W3CDTF">2021-05-04T07:35:42Z</dcterms:modified>
</cp:coreProperties>
</file>