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19AD-D355-4EF3-83FB-79D7E76EE441}" type="datetimeFigureOut">
              <a:rPr lang="nb-NO" smtClean="0"/>
              <a:t>27.05.2020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87C9-6DB8-4085-9AD3-F734E4A76C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939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19AD-D355-4EF3-83FB-79D7E76EE441}" type="datetimeFigureOut">
              <a:rPr lang="nb-NO" smtClean="0"/>
              <a:t>27.05.2020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87C9-6DB8-4085-9AD3-F734E4A76C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664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19AD-D355-4EF3-83FB-79D7E76EE441}" type="datetimeFigureOut">
              <a:rPr lang="nb-NO" smtClean="0"/>
              <a:t>27.05.2020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87C9-6DB8-4085-9AD3-F734E4A76C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61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19AD-D355-4EF3-83FB-79D7E76EE441}" type="datetimeFigureOut">
              <a:rPr lang="nb-NO" smtClean="0"/>
              <a:t>27.05.2020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87C9-6DB8-4085-9AD3-F734E4A76C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4438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19AD-D355-4EF3-83FB-79D7E76EE441}" type="datetimeFigureOut">
              <a:rPr lang="nb-NO" smtClean="0"/>
              <a:t>27.05.2020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87C9-6DB8-4085-9AD3-F734E4A76C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196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19AD-D355-4EF3-83FB-79D7E76EE441}" type="datetimeFigureOut">
              <a:rPr lang="nb-NO" smtClean="0"/>
              <a:t>27.05.2020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87C9-6DB8-4085-9AD3-F734E4A76C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7964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19AD-D355-4EF3-83FB-79D7E76EE441}" type="datetimeFigureOut">
              <a:rPr lang="nb-NO" smtClean="0"/>
              <a:t>27.05.2020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87C9-6DB8-4085-9AD3-F734E4A76C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2498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19AD-D355-4EF3-83FB-79D7E76EE441}" type="datetimeFigureOut">
              <a:rPr lang="nb-NO" smtClean="0"/>
              <a:t>27.05.2020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87C9-6DB8-4085-9AD3-F734E4A76C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1180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19AD-D355-4EF3-83FB-79D7E76EE441}" type="datetimeFigureOut">
              <a:rPr lang="nb-NO" smtClean="0"/>
              <a:t>27.05.2020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87C9-6DB8-4085-9AD3-F734E4A76C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5194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19AD-D355-4EF3-83FB-79D7E76EE441}" type="datetimeFigureOut">
              <a:rPr lang="nb-NO" smtClean="0"/>
              <a:t>27.05.2020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87C9-6DB8-4085-9AD3-F734E4A76C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6871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19AD-D355-4EF3-83FB-79D7E76EE441}" type="datetimeFigureOut">
              <a:rPr lang="nb-NO" smtClean="0"/>
              <a:t>27.05.2020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87C9-6DB8-4085-9AD3-F734E4A76C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7766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D19AD-D355-4EF3-83FB-79D7E76EE441}" type="datetimeFigureOut">
              <a:rPr lang="nb-NO" smtClean="0"/>
              <a:t>27.05.2020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687C9-6DB8-4085-9AD3-F734E4A76C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875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ppt-nordgudbrandsdal@sel.kommune.n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 smtClean="0"/>
              <a:t>Byrjaropplæring</a:t>
            </a:r>
            <a:r>
              <a:rPr lang="nb-NO" dirty="0" smtClean="0"/>
              <a:t> og fagfornying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Samling 4. juni 2020 laga i samarbeid mellom Otta skole og PPT Nord-Gudbrandsdal.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3413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Bakgrunn for samlinga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PPT NG har gjennom </a:t>
            </a:r>
            <a:r>
              <a:rPr lang="nb-NO" dirty="0" err="1" smtClean="0"/>
              <a:t>skuleåret</a:t>
            </a:r>
            <a:r>
              <a:rPr lang="nb-NO" dirty="0" smtClean="0"/>
              <a:t> 2019/2020 samarbeidd med </a:t>
            </a:r>
            <a:r>
              <a:rPr lang="nb-NO" dirty="0" err="1" smtClean="0"/>
              <a:t>fleire</a:t>
            </a:r>
            <a:r>
              <a:rPr lang="nb-NO" dirty="0" smtClean="0"/>
              <a:t> </a:t>
            </a:r>
            <a:r>
              <a:rPr lang="nb-NO" dirty="0" err="1" smtClean="0"/>
              <a:t>skular</a:t>
            </a:r>
            <a:r>
              <a:rPr lang="nb-NO" dirty="0" smtClean="0"/>
              <a:t> om </a:t>
            </a:r>
            <a:r>
              <a:rPr lang="nb-NO" dirty="0" err="1" smtClean="0"/>
              <a:t>byrjaropplæringa</a:t>
            </a:r>
            <a:r>
              <a:rPr lang="nb-NO" dirty="0" smtClean="0"/>
              <a:t>.</a:t>
            </a:r>
          </a:p>
          <a:p>
            <a:r>
              <a:rPr lang="nb-NO" dirty="0" smtClean="0"/>
              <a:t>Prosjektet «</a:t>
            </a:r>
            <a:r>
              <a:rPr lang="nb-NO" dirty="0" err="1" smtClean="0"/>
              <a:t>Auka</a:t>
            </a:r>
            <a:r>
              <a:rPr lang="nb-NO" dirty="0" smtClean="0"/>
              <a:t> </a:t>
            </a:r>
            <a:r>
              <a:rPr lang="nb-NO" dirty="0" err="1" smtClean="0"/>
              <a:t>læringsutbyte</a:t>
            </a:r>
            <a:r>
              <a:rPr lang="nb-NO" dirty="0" smtClean="0"/>
              <a:t>» (ALU) vart starta i Nord-Gudbrandsdal i 2010 som </a:t>
            </a:r>
            <a:r>
              <a:rPr lang="nb-NO" dirty="0" err="1" smtClean="0"/>
              <a:t>eit</a:t>
            </a:r>
            <a:r>
              <a:rPr lang="nb-NO" dirty="0" smtClean="0"/>
              <a:t> samarbeid mellom </a:t>
            </a:r>
            <a:r>
              <a:rPr lang="nb-NO" dirty="0" err="1" smtClean="0"/>
              <a:t>kommunane</a:t>
            </a:r>
            <a:r>
              <a:rPr lang="nb-NO" dirty="0" smtClean="0"/>
              <a:t> og </a:t>
            </a:r>
            <a:r>
              <a:rPr lang="nb-NO" dirty="0" err="1" smtClean="0"/>
              <a:t>Statped</a:t>
            </a:r>
            <a:r>
              <a:rPr lang="nb-NO" dirty="0" smtClean="0"/>
              <a:t>. Dette arbeidet har PPT NG </a:t>
            </a:r>
            <a:r>
              <a:rPr lang="nb-NO" dirty="0" err="1" smtClean="0"/>
              <a:t>vore</a:t>
            </a:r>
            <a:r>
              <a:rPr lang="nb-NO" dirty="0" smtClean="0"/>
              <a:t> aktivt med på, og vi har hatt tett samarbeid med Vigdis </a:t>
            </a:r>
            <a:r>
              <a:rPr lang="nb-NO" dirty="0" err="1" smtClean="0"/>
              <a:t>Refsahl</a:t>
            </a:r>
            <a:r>
              <a:rPr lang="nb-NO" dirty="0" smtClean="0"/>
              <a:t>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 err="1" smtClean="0"/>
              <a:t>Statped</a:t>
            </a:r>
            <a:r>
              <a:rPr lang="nb-NO" dirty="0" smtClean="0"/>
              <a:t> etter at prosjektet var ferdig. </a:t>
            </a:r>
          </a:p>
          <a:p>
            <a:r>
              <a:rPr lang="nb-NO" dirty="0"/>
              <a:t> </a:t>
            </a:r>
            <a:r>
              <a:rPr lang="nb-NO" dirty="0" err="1" smtClean="0"/>
              <a:t>Skuleåret</a:t>
            </a:r>
            <a:r>
              <a:rPr lang="nb-NO" dirty="0" smtClean="0"/>
              <a:t> 2018-2019 starta vi opp «ALU 2»; ei </a:t>
            </a:r>
            <a:r>
              <a:rPr lang="nb-NO" dirty="0" err="1" smtClean="0"/>
              <a:t>vidareføring</a:t>
            </a:r>
            <a:r>
              <a:rPr lang="nb-NO" dirty="0" smtClean="0"/>
              <a:t> av arbeidet som har </a:t>
            </a:r>
            <a:r>
              <a:rPr lang="nb-NO" dirty="0" err="1" smtClean="0"/>
              <a:t>vore</a:t>
            </a:r>
            <a:r>
              <a:rPr lang="nb-NO" dirty="0" smtClean="0"/>
              <a:t> gjort </a:t>
            </a:r>
            <a:r>
              <a:rPr lang="nb-NO" dirty="0" err="1" smtClean="0"/>
              <a:t>tidlegare</a:t>
            </a:r>
            <a:r>
              <a:rPr lang="nb-NO" dirty="0" smtClean="0"/>
              <a:t>. I kjølvatnet av dette har det </a:t>
            </a:r>
            <a:r>
              <a:rPr lang="nb-NO" dirty="0" err="1" smtClean="0"/>
              <a:t>vore</a:t>
            </a:r>
            <a:r>
              <a:rPr lang="nb-NO" dirty="0" smtClean="0"/>
              <a:t> tett samarbeid mellom </a:t>
            </a:r>
            <a:r>
              <a:rPr lang="nb-NO" dirty="0" err="1" smtClean="0"/>
              <a:t>nokre</a:t>
            </a:r>
            <a:r>
              <a:rPr lang="nb-NO" dirty="0" smtClean="0"/>
              <a:t> </a:t>
            </a:r>
            <a:r>
              <a:rPr lang="nb-NO" dirty="0" err="1" smtClean="0"/>
              <a:t>skular</a:t>
            </a:r>
            <a:r>
              <a:rPr lang="nb-NO" dirty="0" smtClean="0"/>
              <a:t> og PPT om </a:t>
            </a:r>
            <a:r>
              <a:rPr lang="nb-NO" dirty="0" err="1" smtClean="0"/>
              <a:t>byrjaropplæringa</a:t>
            </a:r>
            <a:r>
              <a:rPr lang="nb-NO" dirty="0" smtClean="0"/>
              <a:t>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15452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 Kva er ALU?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ALU er ei forkorting av </a:t>
            </a:r>
            <a:r>
              <a:rPr lang="nb-NO" dirty="0" err="1" smtClean="0"/>
              <a:t>auka</a:t>
            </a:r>
            <a:r>
              <a:rPr lang="nb-NO" dirty="0" smtClean="0"/>
              <a:t> </a:t>
            </a:r>
            <a:r>
              <a:rPr lang="nb-NO" dirty="0" err="1" smtClean="0"/>
              <a:t>læringsutbyte</a:t>
            </a:r>
            <a:r>
              <a:rPr lang="nb-NO" dirty="0" smtClean="0"/>
              <a:t>.</a:t>
            </a:r>
          </a:p>
          <a:p>
            <a:r>
              <a:rPr lang="nb-NO" dirty="0"/>
              <a:t> </a:t>
            </a:r>
            <a:r>
              <a:rPr lang="nb-NO" dirty="0" smtClean="0"/>
              <a:t>Gjennom ALU-arbeidet vart det arbeidd med å </a:t>
            </a:r>
            <a:r>
              <a:rPr lang="nb-NO" dirty="0" err="1" smtClean="0"/>
              <a:t>auke</a:t>
            </a:r>
            <a:r>
              <a:rPr lang="nb-NO" dirty="0" smtClean="0"/>
              <a:t> kompetanse på læringsteori, </a:t>
            </a:r>
            <a:r>
              <a:rPr lang="nb-NO" dirty="0" err="1" smtClean="0"/>
              <a:t>læringsstrategiar</a:t>
            </a:r>
            <a:r>
              <a:rPr lang="nb-NO" dirty="0" smtClean="0"/>
              <a:t>, </a:t>
            </a:r>
            <a:r>
              <a:rPr lang="nb-NO" dirty="0" err="1" smtClean="0"/>
              <a:t>lesestrategiar</a:t>
            </a:r>
            <a:r>
              <a:rPr lang="nb-NO" dirty="0" smtClean="0"/>
              <a:t>, kartlegging, analyse av kartlegging, tiltak og </a:t>
            </a:r>
            <a:r>
              <a:rPr lang="nb-NO" dirty="0" err="1" smtClean="0"/>
              <a:t>ikkje</a:t>
            </a:r>
            <a:r>
              <a:rPr lang="nb-NO" dirty="0" smtClean="0"/>
              <a:t> minst </a:t>
            </a:r>
            <a:r>
              <a:rPr lang="nb-NO" dirty="0" err="1" smtClean="0"/>
              <a:t>lesekurs</a:t>
            </a:r>
            <a:r>
              <a:rPr lang="nb-NO" dirty="0" smtClean="0"/>
              <a:t>, enten på gruppe eller i klasse.</a:t>
            </a:r>
          </a:p>
          <a:p>
            <a:r>
              <a:rPr lang="nb-NO" dirty="0" smtClean="0"/>
              <a:t>Stutt sagt </a:t>
            </a:r>
            <a:r>
              <a:rPr lang="nb-NO" dirty="0" err="1" smtClean="0"/>
              <a:t>handlar</a:t>
            </a:r>
            <a:r>
              <a:rPr lang="nb-NO" dirty="0" smtClean="0"/>
              <a:t> det om å finne ut kva som skal til for at </a:t>
            </a:r>
            <a:r>
              <a:rPr lang="nb-NO" dirty="0" err="1" smtClean="0"/>
              <a:t>ein</a:t>
            </a:r>
            <a:r>
              <a:rPr lang="nb-NO" dirty="0" smtClean="0"/>
              <a:t> elev skal lære og utvikle seg best </a:t>
            </a:r>
            <a:r>
              <a:rPr lang="nb-NO" dirty="0" err="1" smtClean="0"/>
              <a:t>mogleg</a:t>
            </a:r>
            <a:r>
              <a:rPr lang="nb-NO" dirty="0" smtClean="0"/>
              <a:t>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66782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Fagfornying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err="1" smtClean="0"/>
              <a:t>Hausten</a:t>
            </a:r>
            <a:r>
              <a:rPr lang="nb-NO" dirty="0" smtClean="0"/>
              <a:t> 2020 vil «Læreplanverket for Kunnskapsløftet (LK20) tre i kraft med stegvis innføring.</a:t>
            </a:r>
          </a:p>
          <a:p>
            <a:r>
              <a:rPr lang="nb-NO" dirty="0" smtClean="0"/>
              <a:t>Målet med fagfornyinga er at det  </a:t>
            </a:r>
            <a:r>
              <a:rPr lang="nb-NO" dirty="0" err="1" smtClean="0"/>
              <a:t>elevane</a:t>
            </a:r>
            <a:r>
              <a:rPr lang="nb-NO" dirty="0" smtClean="0"/>
              <a:t> skal lære er relevant og framtidsretta. </a:t>
            </a:r>
            <a:r>
              <a:rPr lang="nb-NO" dirty="0" err="1" smtClean="0"/>
              <a:t>Læreplanane</a:t>
            </a:r>
            <a:r>
              <a:rPr lang="nb-NO" dirty="0" smtClean="0"/>
              <a:t> skal </a:t>
            </a:r>
            <a:r>
              <a:rPr lang="nb-NO" dirty="0" err="1" smtClean="0"/>
              <a:t>gjere</a:t>
            </a:r>
            <a:r>
              <a:rPr lang="nb-NO" dirty="0" smtClean="0"/>
              <a:t> </a:t>
            </a:r>
            <a:r>
              <a:rPr lang="nb-NO" dirty="0" err="1" smtClean="0"/>
              <a:t>elevane</a:t>
            </a:r>
            <a:r>
              <a:rPr lang="nb-NO" dirty="0" smtClean="0"/>
              <a:t> i betre stand til å møte og finne </a:t>
            </a:r>
            <a:r>
              <a:rPr lang="nb-NO" dirty="0" err="1" smtClean="0"/>
              <a:t>løysingar</a:t>
            </a:r>
            <a:r>
              <a:rPr lang="nb-NO" dirty="0" smtClean="0"/>
              <a:t> på </a:t>
            </a:r>
            <a:r>
              <a:rPr lang="nb-NO" dirty="0" err="1" smtClean="0"/>
              <a:t>utfordringar</a:t>
            </a:r>
            <a:r>
              <a:rPr lang="nb-NO" dirty="0" smtClean="0"/>
              <a:t> i dag og i framtida.</a:t>
            </a:r>
          </a:p>
          <a:p>
            <a:r>
              <a:rPr lang="nb-NO" dirty="0" err="1" smtClean="0"/>
              <a:t>Djubdelæring</a:t>
            </a:r>
            <a:r>
              <a:rPr lang="nb-NO" dirty="0" smtClean="0"/>
              <a:t>, kritisk tenking, etisk </a:t>
            </a:r>
            <a:r>
              <a:rPr lang="nb-NO" dirty="0" err="1" smtClean="0"/>
              <a:t>medvit</a:t>
            </a:r>
            <a:r>
              <a:rPr lang="nb-NO" dirty="0" smtClean="0"/>
              <a:t>, refleksjon og kreativitet er sentrale stikkord. </a:t>
            </a:r>
          </a:p>
          <a:p>
            <a:r>
              <a:rPr lang="nb-NO" dirty="0" smtClean="0"/>
              <a:t>Tre nye </a:t>
            </a:r>
            <a:r>
              <a:rPr lang="nb-NO" dirty="0" err="1" smtClean="0"/>
              <a:t>tverrfaglege</a:t>
            </a:r>
            <a:r>
              <a:rPr lang="nb-NO" dirty="0" smtClean="0"/>
              <a:t> tema skal inn i </a:t>
            </a:r>
            <a:r>
              <a:rPr lang="nb-NO" dirty="0" err="1" smtClean="0"/>
              <a:t>skulen</a:t>
            </a:r>
            <a:r>
              <a:rPr lang="nb-NO" dirty="0" smtClean="0"/>
              <a:t>: folkehelse og </a:t>
            </a:r>
            <a:r>
              <a:rPr lang="nb-NO" dirty="0" err="1" smtClean="0"/>
              <a:t>livsmeistring</a:t>
            </a:r>
            <a:r>
              <a:rPr lang="nb-NO" dirty="0" smtClean="0"/>
              <a:t>, demokrati og </a:t>
            </a:r>
            <a:r>
              <a:rPr lang="nb-NO" dirty="0" err="1" smtClean="0"/>
              <a:t>medborgarskap</a:t>
            </a:r>
            <a:r>
              <a:rPr lang="nb-NO" dirty="0" smtClean="0"/>
              <a:t>, og </a:t>
            </a:r>
            <a:r>
              <a:rPr lang="nb-NO" dirty="0" err="1" smtClean="0"/>
              <a:t>berekraftig</a:t>
            </a:r>
            <a:r>
              <a:rPr lang="nb-NO" dirty="0" smtClean="0"/>
              <a:t> utvikling.</a:t>
            </a:r>
          </a:p>
          <a:p>
            <a:r>
              <a:rPr lang="nb-NO" dirty="0" smtClean="0"/>
              <a:t>Det er lagt opp til at </a:t>
            </a:r>
            <a:r>
              <a:rPr lang="nb-NO" dirty="0" err="1" smtClean="0"/>
              <a:t>elevane</a:t>
            </a:r>
            <a:r>
              <a:rPr lang="nb-NO" dirty="0" smtClean="0"/>
              <a:t> skal </a:t>
            </a:r>
            <a:r>
              <a:rPr lang="nb-NO" dirty="0" err="1" smtClean="0"/>
              <a:t>vere</a:t>
            </a:r>
            <a:r>
              <a:rPr lang="nb-NO" dirty="0" smtClean="0"/>
              <a:t> </a:t>
            </a:r>
            <a:r>
              <a:rPr lang="nb-NO" dirty="0" err="1" smtClean="0"/>
              <a:t>meir</a:t>
            </a:r>
            <a:r>
              <a:rPr lang="nb-NO" dirty="0" smtClean="0"/>
              <a:t> aktive og kunne arbeide lengre med kvar tema enn </a:t>
            </a:r>
            <a:r>
              <a:rPr lang="nb-NO" dirty="0" err="1" smtClean="0"/>
              <a:t>tidlegare</a:t>
            </a:r>
            <a:r>
              <a:rPr lang="nb-NO" dirty="0" smtClean="0"/>
              <a:t>.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59790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Dagen i dag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Vi alle er spente på denne samlinga, for det er </a:t>
            </a:r>
            <a:r>
              <a:rPr lang="nb-NO" dirty="0" err="1" smtClean="0"/>
              <a:t>fysste</a:t>
            </a:r>
            <a:r>
              <a:rPr lang="nb-NO" dirty="0" smtClean="0"/>
              <a:t> gongen vi </a:t>
            </a:r>
            <a:r>
              <a:rPr lang="nb-NO" dirty="0" err="1" smtClean="0"/>
              <a:t>gjer</a:t>
            </a:r>
            <a:r>
              <a:rPr lang="nb-NO" dirty="0" smtClean="0"/>
              <a:t> det på denne måten. Alle </a:t>
            </a:r>
            <a:r>
              <a:rPr lang="nb-NO" dirty="0" err="1" smtClean="0"/>
              <a:t>håpar</a:t>
            </a:r>
            <a:r>
              <a:rPr lang="nb-NO" dirty="0" smtClean="0"/>
              <a:t> det blir ei bra samling som vi kan ha nytte av i dag eller om de ser på dette ved </a:t>
            </a:r>
            <a:r>
              <a:rPr lang="nb-NO" dirty="0" err="1" smtClean="0"/>
              <a:t>seinare</a:t>
            </a:r>
            <a:r>
              <a:rPr lang="nb-NO" dirty="0" smtClean="0"/>
              <a:t> høve.</a:t>
            </a:r>
          </a:p>
          <a:p>
            <a:r>
              <a:rPr lang="nb-NO" dirty="0" smtClean="0"/>
              <a:t>Tusen takk til Otta skole som er vertskap i dag! Vi </a:t>
            </a:r>
            <a:r>
              <a:rPr lang="nb-NO" dirty="0" err="1" smtClean="0"/>
              <a:t>gler</a:t>
            </a:r>
            <a:r>
              <a:rPr lang="nb-NO" dirty="0" smtClean="0"/>
              <a:t> oss til å sjå det de har førebudd! Vi </a:t>
            </a:r>
            <a:r>
              <a:rPr lang="nb-NO" dirty="0" err="1" smtClean="0"/>
              <a:t>håpar</a:t>
            </a:r>
            <a:r>
              <a:rPr lang="nb-NO" dirty="0" smtClean="0"/>
              <a:t> også på </a:t>
            </a:r>
            <a:r>
              <a:rPr lang="nb-NO" dirty="0" err="1" smtClean="0"/>
              <a:t>innspel</a:t>
            </a:r>
            <a:r>
              <a:rPr lang="nb-NO" dirty="0" smtClean="0"/>
              <a:t> </a:t>
            </a:r>
            <a:r>
              <a:rPr lang="nb-NO" dirty="0" err="1" smtClean="0"/>
              <a:t>frå</a:t>
            </a:r>
            <a:r>
              <a:rPr lang="nb-NO" dirty="0" smtClean="0"/>
              <a:t> dykk som er med oss via skjerm. Spørsmåla som kjem inn vil vi svare på </a:t>
            </a:r>
            <a:r>
              <a:rPr lang="nb-NO" dirty="0" err="1" smtClean="0"/>
              <a:t>på</a:t>
            </a:r>
            <a:r>
              <a:rPr lang="nb-NO" dirty="0" smtClean="0"/>
              <a:t> </a:t>
            </a:r>
            <a:r>
              <a:rPr lang="nb-NO" dirty="0" err="1" smtClean="0"/>
              <a:t>frå</a:t>
            </a:r>
            <a:r>
              <a:rPr lang="nb-NO" dirty="0" smtClean="0"/>
              <a:t> her, og kjem det inn etter sending, vil vi legge ut svara.</a:t>
            </a:r>
          </a:p>
          <a:p>
            <a:r>
              <a:rPr lang="nb-NO" dirty="0" smtClean="0"/>
              <a:t>Samlinga vil bli filma, og etterpå vil det bli lagt ut på </a:t>
            </a:r>
            <a:r>
              <a:rPr lang="nb-NO" dirty="0" err="1" smtClean="0"/>
              <a:t>Youtube</a:t>
            </a:r>
            <a:r>
              <a:rPr lang="nb-NO" dirty="0" smtClean="0"/>
              <a:t>. De kan få tilsendt kode for å </a:t>
            </a:r>
            <a:r>
              <a:rPr lang="nb-NO" smtClean="0"/>
              <a:t>sjå </a:t>
            </a:r>
            <a:r>
              <a:rPr lang="nb-NO" smtClean="0"/>
              <a:t>filmen: </a:t>
            </a:r>
            <a:r>
              <a:rPr lang="nb-NO"/>
              <a:t>epostadresse </a:t>
            </a:r>
            <a:r>
              <a:rPr lang="nb-NO" u="sng">
                <a:hlinkClick r:id="rId2"/>
              </a:rPr>
              <a:t>ppt-nordgudbrandsdal@sel.kommune.no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47114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439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Byrjaropplæring og fagfornying</vt:lpstr>
      <vt:lpstr>Bakgrunn for samlinga</vt:lpstr>
      <vt:lpstr> Kva er ALU?</vt:lpstr>
      <vt:lpstr>Fagfornying</vt:lpstr>
      <vt:lpstr>Dagen i dag</vt:lpstr>
    </vt:vector>
  </TitlesOfParts>
  <Company>RegionData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Byrjaropplæring og fagfornying</dc:title>
  <dc:creator>Dagsgard, Merete</dc:creator>
  <cp:lastModifiedBy>Dagsgard, Merete</cp:lastModifiedBy>
  <cp:revision>6</cp:revision>
  <dcterms:created xsi:type="dcterms:W3CDTF">2020-05-27T09:45:18Z</dcterms:created>
  <dcterms:modified xsi:type="dcterms:W3CDTF">2020-05-27T10:43:29Z</dcterms:modified>
</cp:coreProperties>
</file>